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3" r:id="rId2"/>
    <p:sldId id="26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A00000"/>
    <a:srgbClr val="CD4192"/>
    <a:srgbClr val="158620"/>
    <a:srgbClr val="CD38B0"/>
    <a:srgbClr val="FFF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20" autoAdjust="0"/>
    <p:restoredTop sz="95097" autoAdjust="0"/>
  </p:normalViewPr>
  <p:slideViewPr>
    <p:cSldViewPr snapToGrid="0" snapToObjects="1">
      <p:cViewPr varScale="1">
        <p:scale>
          <a:sx n="111" d="100"/>
          <a:sy n="111" d="100"/>
        </p:scale>
        <p:origin x="22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E6240-AE27-514B-A95F-E70F71C33A48}" type="datetimeFigureOut">
              <a:rPr lang="en-US" smtClean="0"/>
              <a:t>3/17/22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EDDE6-6609-2546-8BB6-3E21B8448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8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9B050-B7B6-734E-A5F3-D1811D32FEFD}" type="datetimeFigureOut">
              <a:rPr lang="en-US" smtClean="0"/>
              <a:t>3/17/22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1C9B4-D1D5-8B46-A56E-ADB17D69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1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18D2-38E5-9D4F-A8AD-555E234A27EB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B256-3795-784A-A32E-129829A4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0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18D2-38E5-9D4F-A8AD-555E234A27EB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B256-3795-784A-A32E-129829A4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0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18D2-38E5-9D4F-A8AD-555E234A27EB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B256-3795-784A-A32E-129829A4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1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18D2-38E5-9D4F-A8AD-555E234A27EB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B256-3795-784A-A32E-129829A4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7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18D2-38E5-9D4F-A8AD-555E234A27EB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B256-3795-784A-A32E-129829A4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0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18D2-38E5-9D4F-A8AD-555E234A27EB}" type="datetimeFigureOut">
              <a:rPr lang="en-US" smtClean="0"/>
              <a:t>3/17/22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B256-3795-784A-A32E-129829A4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0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18D2-38E5-9D4F-A8AD-555E234A27EB}" type="datetimeFigureOut">
              <a:rPr lang="en-US" smtClean="0"/>
              <a:t>3/17/22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B256-3795-784A-A32E-129829A4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8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18D2-38E5-9D4F-A8AD-555E234A27EB}" type="datetimeFigureOut">
              <a:rPr lang="en-US" smtClean="0"/>
              <a:t>3/17/22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B256-3795-784A-A32E-129829A4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8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18D2-38E5-9D4F-A8AD-555E234A27EB}" type="datetimeFigureOut">
              <a:rPr lang="en-US" smtClean="0"/>
              <a:t>3/17/22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B256-3795-784A-A32E-129829A4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3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18D2-38E5-9D4F-A8AD-555E234A27EB}" type="datetimeFigureOut">
              <a:rPr lang="en-US" smtClean="0"/>
              <a:t>3/17/22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B256-3795-784A-A32E-129829A4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5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18D2-38E5-9D4F-A8AD-555E234A27EB}" type="datetimeFigureOut">
              <a:rPr lang="en-US" smtClean="0"/>
              <a:t>3/17/22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B256-3795-784A-A32E-129829A4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2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F18D2-38E5-9D4F-A8AD-555E234A27EB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0B256-3795-784A-A32E-129829A4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87" y="3153834"/>
            <a:ext cx="2853267" cy="28532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684" y="101596"/>
            <a:ext cx="2814641" cy="28146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755" y="111916"/>
            <a:ext cx="2794000" cy="279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756" y="3132667"/>
            <a:ext cx="2853267" cy="28532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6905" y="3153834"/>
            <a:ext cx="2870200" cy="2832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9057CA-C2E8-E54C-A546-707964DA28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933" y="122237"/>
            <a:ext cx="2804321" cy="280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2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6" y="3413324"/>
            <a:ext cx="2717800" cy="2744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449" y="3413325"/>
            <a:ext cx="2751038" cy="2751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985" y="3429000"/>
            <a:ext cx="2735363" cy="27353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215" y="573388"/>
            <a:ext cx="2749550" cy="2749550"/>
          </a:xfrm>
          <a:prstGeom prst="rect">
            <a:avLst/>
          </a:prstGeom>
        </p:spPr>
      </p:pic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24" y="573388"/>
            <a:ext cx="2705101" cy="27051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5E222C-8AAB-BA46-957D-58B59365F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3985" y="573389"/>
            <a:ext cx="2749550" cy="27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14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The Island Free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 Travers</dc:creator>
  <cp:lastModifiedBy>Microsoft Office User</cp:lastModifiedBy>
  <cp:revision>73</cp:revision>
  <cp:lastPrinted>2018-05-15T13:56:52Z</cp:lastPrinted>
  <dcterms:created xsi:type="dcterms:W3CDTF">2014-12-01T21:37:52Z</dcterms:created>
  <dcterms:modified xsi:type="dcterms:W3CDTF">2022-03-17T09:26:48Z</dcterms:modified>
</cp:coreProperties>
</file>