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590"/>
  </p:normalViewPr>
  <p:slideViewPr>
    <p:cSldViewPr snapToGrid="0" snapToObjects="1">
      <p:cViewPr varScale="1">
        <p:scale>
          <a:sx n="94" d="100"/>
          <a:sy n="94" d="100"/>
        </p:scale>
        <p:origin x="13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63F5-53A9-C743-B8B1-CD951CB75B4C}" type="datetimeFigureOut">
              <a:rPr lang="en-GB" smtClean="0"/>
              <a:t>02/04/2021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4A5-1518-8C46-9AF3-8B0FAB75F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08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63F5-53A9-C743-B8B1-CD951CB75B4C}" type="datetimeFigureOut">
              <a:rPr lang="en-GB" smtClean="0"/>
              <a:t>02/04/2021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4A5-1518-8C46-9AF3-8B0FAB75F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10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63F5-53A9-C743-B8B1-CD951CB75B4C}" type="datetimeFigureOut">
              <a:rPr lang="en-GB" smtClean="0"/>
              <a:t>02/04/2021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4A5-1518-8C46-9AF3-8B0FAB75F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45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63F5-53A9-C743-B8B1-CD951CB75B4C}" type="datetimeFigureOut">
              <a:rPr lang="en-GB" smtClean="0"/>
              <a:t>02/04/2021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4A5-1518-8C46-9AF3-8B0FAB75F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54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63F5-53A9-C743-B8B1-CD951CB75B4C}" type="datetimeFigureOut">
              <a:rPr lang="en-GB" smtClean="0"/>
              <a:t>02/04/2021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4A5-1518-8C46-9AF3-8B0FAB75F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42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63F5-53A9-C743-B8B1-CD951CB75B4C}" type="datetimeFigureOut">
              <a:rPr lang="en-GB" smtClean="0"/>
              <a:t>02/04/2021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4A5-1518-8C46-9AF3-8B0FAB75F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56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63F5-53A9-C743-B8B1-CD951CB75B4C}" type="datetimeFigureOut">
              <a:rPr lang="en-GB" smtClean="0"/>
              <a:t>02/04/2021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4A5-1518-8C46-9AF3-8B0FAB75F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252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63F5-53A9-C743-B8B1-CD951CB75B4C}" type="datetimeFigureOut">
              <a:rPr lang="en-GB" smtClean="0"/>
              <a:t>02/04/2021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4A5-1518-8C46-9AF3-8B0FAB75F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8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63F5-53A9-C743-B8B1-CD951CB75B4C}" type="datetimeFigureOut">
              <a:rPr lang="en-GB" smtClean="0"/>
              <a:t>02/04/2021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4A5-1518-8C46-9AF3-8B0FAB75F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27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63F5-53A9-C743-B8B1-CD951CB75B4C}" type="datetimeFigureOut">
              <a:rPr lang="en-GB" smtClean="0"/>
              <a:t>02/04/2021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4A5-1518-8C46-9AF3-8B0FAB75F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64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63F5-53A9-C743-B8B1-CD951CB75B4C}" type="datetimeFigureOut">
              <a:rPr lang="en-GB" smtClean="0"/>
              <a:t>02/04/2021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4A5-1518-8C46-9AF3-8B0FAB75F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6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963F5-53A9-C743-B8B1-CD951CB75B4C}" type="datetimeFigureOut">
              <a:rPr lang="en-GB" smtClean="0"/>
              <a:t>02/04/2021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994A5-1518-8C46-9AF3-8B0FAB75F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0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0383EC-77EF-DD4D-9585-25520E0D838D}"/>
              </a:ext>
            </a:extLst>
          </p:cNvPr>
          <p:cNvSpPr txBox="1"/>
          <p:nvPr/>
        </p:nvSpPr>
        <p:spPr>
          <a:xfrm>
            <a:off x="245659" y="109308"/>
            <a:ext cx="9444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entury Gothic" panose="020B0502020202020204" pitchFamily="34" charset="0"/>
              </a:rPr>
              <a:t>Possible CD cover designs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F1D980-2E1B-3E40-81DC-39CD80583DED}"/>
              </a:ext>
            </a:extLst>
          </p:cNvPr>
          <p:cNvSpPr/>
          <p:nvPr/>
        </p:nvSpPr>
        <p:spPr>
          <a:xfrm>
            <a:off x="982637" y="723331"/>
            <a:ext cx="2797791" cy="27977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18B0CB-B739-5F4E-924A-6F4A6204A954}"/>
              </a:ext>
            </a:extLst>
          </p:cNvPr>
          <p:cNvSpPr/>
          <p:nvPr/>
        </p:nvSpPr>
        <p:spPr>
          <a:xfrm>
            <a:off x="5939049" y="723331"/>
            <a:ext cx="2797791" cy="27977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6E5CD6-4066-2E4C-8212-27D2B892F38B}"/>
              </a:ext>
            </a:extLst>
          </p:cNvPr>
          <p:cNvSpPr/>
          <p:nvPr/>
        </p:nvSpPr>
        <p:spPr>
          <a:xfrm>
            <a:off x="982636" y="3937379"/>
            <a:ext cx="2797791" cy="27977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E576F6-CC8B-F444-80C6-F5AC39B33BB3}"/>
              </a:ext>
            </a:extLst>
          </p:cNvPr>
          <p:cNvSpPr/>
          <p:nvPr/>
        </p:nvSpPr>
        <p:spPr>
          <a:xfrm>
            <a:off x="5939050" y="3937379"/>
            <a:ext cx="2797791" cy="27977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563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4</Words>
  <Application>Microsoft Macintosh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2021-04-02T08:39:58Z</dcterms:created>
  <dcterms:modified xsi:type="dcterms:W3CDTF">2021-04-02T08:43:11Z</dcterms:modified>
</cp:coreProperties>
</file>