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0"/>
  </p:normalViewPr>
  <p:slideViewPr>
    <p:cSldViewPr snapToGrid="0" snapToObjects="1">
      <p:cViewPr>
        <p:scale>
          <a:sx n="100" d="100"/>
          <a:sy n="100" d="100"/>
        </p:scale>
        <p:origin x="10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8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45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4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2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6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25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27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6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6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963F5-53A9-C743-B8B1-CD951CB75B4C}" type="datetimeFigureOut">
              <a:rPr lang="en-GB" smtClean="0"/>
              <a:t>02/04/2021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994A5-1518-8C46-9AF3-8B0FAB75F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0383EC-77EF-DD4D-9585-25520E0D838D}"/>
              </a:ext>
            </a:extLst>
          </p:cNvPr>
          <p:cNvSpPr txBox="1"/>
          <p:nvPr/>
        </p:nvSpPr>
        <p:spPr>
          <a:xfrm>
            <a:off x="245659" y="109308"/>
            <a:ext cx="944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Possible CD cover designs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F1D980-2E1B-3E40-81DC-39CD80583DED}"/>
              </a:ext>
            </a:extLst>
          </p:cNvPr>
          <p:cNvSpPr/>
          <p:nvPr/>
        </p:nvSpPr>
        <p:spPr>
          <a:xfrm>
            <a:off x="285226" y="742339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18B0CB-B739-5F4E-924A-6F4A6204A954}"/>
              </a:ext>
            </a:extLst>
          </p:cNvPr>
          <p:cNvSpPr/>
          <p:nvPr/>
        </p:nvSpPr>
        <p:spPr>
          <a:xfrm>
            <a:off x="3549315" y="742338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6E5CD6-4066-2E4C-8212-27D2B892F38B}"/>
              </a:ext>
            </a:extLst>
          </p:cNvPr>
          <p:cNvSpPr/>
          <p:nvPr/>
        </p:nvSpPr>
        <p:spPr>
          <a:xfrm>
            <a:off x="285225" y="3956387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E576F6-CC8B-F444-80C6-F5AC39B33BB3}"/>
              </a:ext>
            </a:extLst>
          </p:cNvPr>
          <p:cNvSpPr/>
          <p:nvPr/>
        </p:nvSpPr>
        <p:spPr>
          <a:xfrm>
            <a:off x="3549314" y="3956387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137A1E-8787-A142-83FF-DC2474DC5675}"/>
              </a:ext>
            </a:extLst>
          </p:cNvPr>
          <p:cNvSpPr/>
          <p:nvPr/>
        </p:nvSpPr>
        <p:spPr>
          <a:xfrm>
            <a:off x="6813403" y="742338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26CD62-8B57-2A46-BCBA-4B0DCE0DF02B}"/>
              </a:ext>
            </a:extLst>
          </p:cNvPr>
          <p:cNvSpPr/>
          <p:nvPr/>
        </p:nvSpPr>
        <p:spPr>
          <a:xfrm>
            <a:off x="6813403" y="3956386"/>
            <a:ext cx="2797791" cy="27977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6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</Words>
  <Application>Microsoft Macintosh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2021-04-02T08:39:58Z</dcterms:created>
  <dcterms:modified xsi:type="dcterms:W3CDTF">2021-04-02T08:45:10Z</dcterms:modified>
</cp:coreProperties>
</file>