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97" r:id="rId2"/>
    <p:sldId id="29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38"/>
    <p:restoredTop sz="99811" autoAdjust="0"/>
  </p:normalViewPr>
  <p:slideViewPr>
    <p:cSldViewPr snapToGrid="0" snapToObjects="1">
      <p:cViewPr>
        <p:scale>
          <a:sx n="72" d="100"/>
          <a:sy n="72" d="100"/>
        </p:scale>
        <p:origin x="1264" y="1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D079E-4B28-DB44-B008-23C66731C7E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182EB-55FC-904B-A777-815D4649A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1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7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0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5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0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5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8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7E5A-FC21-A145-905C-A1E96DE05434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7941-EA1B-BA45-84D2-820C1EDA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7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do Creative Photography Montages with a Contact Sheet ...">
            <a:extLst>
              <a:ext uri="{FF2B5EF4-FFF2-40B4-BE49-F238E27FC236}">
                <a16:creationId xmlns:a16="http://schemas.microsoft.com/office/drawing/2014/main" id="{24FF8106-B5C5-8D43-85BD-B9CBBF3201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11" r="32665" b="23650"/>
          <a:stretch/>
        </p:blipFill>
        <p:spPr bwMode="auto">
          <a:xfrm>
            <a:off x="50334" y="643571"/>
            <a:ext cx="9093666" cy="606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29EBF1-E17C-E944-91CB-AF17FFD44554}"/>
              </a:ext>
            </a:extLst>
          </p:cNvPr>
          <p:cNvSpPr txBox="1"/>
          <p:nvPr/>
        </p:nvSpPr>
        <p:spPr>
          <a:xfrm>
            <a:off x="299509" y="956343"/>
            <a:ext cx="1768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What is my idea?</a:t>
            </a:r>
            <a:r>
              <a:rPr lang="en-US" sz="1200" dirty="0"/>
              <a:t>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587316-1452-9F4C-9899-3EE9AE7634A2}"/>
              </a:ext>
            </a:extLst>
          </p:cNvPr>
          <p:cNvSpPr txBox="1"/>
          <p:nvPr/>
        </p:nvSpPr>
        <p:spPr>
          <a:xfrm>
            <a:off x="2364897" y="976801"/>
            <a:ext cx="2306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Who/What has influenced me</a:t>
            </a:r>
            <a:r>
              <a:rPr lang="en-US" sz="1200" dirty="0"/>
              <a:t>?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7F8233-77DA-FD41-8CA4-6027BCC13405}"/>
              </a:ext>
            </a:extLst>
          </p:cNvPr>
          <p:cNvSpPr txBox="1"/>
          <p:nvPr/>
        </p:nvSpPr>
        <p:spPr>
          <a:xfrm>
            <a:off x="4656315" y="956343"/>
            <a:ext cx="2303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What camera settings will I use</a:t>
            </a:r>
            <a:r>
              <a:rPr lang="en-US" sz="1200" dirty="0"/>
              <a:t>? </a:t>
            </a:r>
          </a:p>
          <a:p>
            <a:r>
              <a:rPr lang="en-US" sz="1200" dirty="0"/>
              <a:t>Aperture – deep / shallow ISO</a:t>
            </a:r>
          </a:p>
          <a:p>
            <a:r>
              <a:rPr lang="en-US" sz="1200" dirty="0"/>
              <a:t>Shutter Speed  fast/slow</a:t>
            </a:r>
          </a:p>
          <a:p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BEE456-E9D7-B048-8B09-503C62B52734}"/>
              </a:ext>
            </a:extLst>
          </p:cNvPr>
          <p:cNvSpPr txBox="1"/>
          <p:nvPr/>
        </p:nvSpPr>
        <p:spPr>
          <a:xfrm>
            <a:off x="2683104" y="2936604"/>
            <a:ext cx="1940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Which Compositional Guidelines will I use?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AB1A1B-41C6-DC40-919D-AA3E1FE170DE}"/>
              </a:ext>
            </a:extLst>
          </p:cNvPr>
          <p:cNvSpPr txBox="1"/>
          <p:nvPr/>
        </p:nvSpPr>
        <p:spPr>
          <a:xfrm>
            <a:off x="299509" y="2895171"/>
            <a:ext cx="2254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What Lighting do I need?</a:t>
            </a:r>
          </a:p>
          <a:p>
            <a:r>
              <a:rPr lang="en-US" sz="1200" b="1" dirty="0"/>
              <a:t>Natural – time of day?</a:t>
            </a:r>
          </a:p>
          <a:p>
            <a:r>
              <a:rPr lang="en-US" sz="1200" dirty="0"/>
              <a:t>Ambient</a:t>
            </a:r>
          </a:p>
          <a:p>
            <a:r>
              <a:rPr lang="en-US" sz="1200" dirty="0"/>
              <a:t>Dramatic</a:t>
            </a:r>
          </a:p>
          <a:p>
            <a:r>
              <a:rPr lang="en-US" sz="1200" dirty="0"/>
              <a:t>Reflector</a:t>
            </a:r>
          </a:p>
          <a:p>
            <a:r>
              <a:rPr lang="en-US" sz="1200" dirty="0"/>
              <a:t>Desk lamp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235D37-90E9-A742-B3A1-486726DFE5FC}"/>
              </a:ext>
            </a:extLst>
          </p:cNvPr>
          <p:cNvSpPr txBox="1"/>
          <p:nvPr/>
        </p:nvSpPr>
        <p:spPr>
          <a:xfrm>
            <a:off x="4623658" y="2916601"/>
            <a:ext cx="2223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What props/costume do I need?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8AC824-00EA-4B41-824D-B323E78AF53B}"/>
              </a:ext>
            </a:extLst>
          </p:cNvPr>
          <p:cNvSpPr txBox="1"/>
          <p:nvPr/>
        </p:nvSpPr>
        <p:spPr>
          <a:xfrm>
            <a:off x="2444899" y="4948735"/>
            <a:ext cx="21130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What equipment will I need?</a:t>
            </a:r>
          </a:p>
          <a:p>
            <a:r>
              <a:rPr lang="en-US" sz="1200" dirty="0"/>
              <a:t>Tripod</a:t>
            </a:r>
          </a:p>
          <a:p>
            <a:r>
              <a:rPr lang="en-US" sz="1200" dirty="0"/>
              <a:t>DSLR Camera</a:t>
            </a:r>
          </a:p>
          <a:p>
            <a:r>
              <a:rPr lang="en-US" sz="1200" dirty="0"/>
              <a:t>Phone camera</a:t>
            </a:r>
          </a:p>
          <a:p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B47F89-499A-D747-9DE2-ABC7F9F99ABF}"/>
              </a:ext>
            </a:extLst>
          </p:cNvPr>
          <p:cNvSpPr txBox="1"/>
          <p:nvPr/>
        </p:nvSpPr>
        <p:spPr>
          <a:xfrm>
            <a:off x="6864498" y="2895171"/>
            <a:ext cx="2198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How will I pose/style my models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24C3E6-B2F6-2A4B-975C-B506A206C112}"/>
              </a:ext>
            </a:extLst>
          </p:cNvPr>
          <p:cNvSpPr txBox="1"/>
          <p:nvPr/>
        </p:nvSpPr>
        <p:spPr>
          <a:xfrm>
            <a:off x="144336" y="4958125"/>
            <a:ext cx="2145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Where will I take my photos – setting/location?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A976E8-D814-9A4E-AAEC-A4096CFEFB85}"/>
              </a:ext>
            </a:extLst>
          </p:cNvPr>
          <p:cNvSpPr txBox="1"/>
          <p:nvPr/>
        </p:nvSpPr>
        <p:spPr>
          <a:xfrm>
            <a:off x="581231" y="155699"/>
            <a:ext cx="818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Photoshoot Planning Sheet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AD6804-4C3F-2149-B47D-EBB40E082F84}"/>
              </a:ext>
            </a:extLst>
          </p:cNvPr>
          <p:cNvSpPr txBox="1"/>
          <p:nvPr/>
        </p:nvSpPr>
        <p:spPr>
          <a:xfrm>
            <a:off x="4671682" y="5018665"/>
            <a:ext cx="2223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What challenges might I face</a:t>
            </a:r>
            <a:r>
              <a:rPr lang="en-US" sz="1200" dirty="0"/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A25BA1-9D1D-F44A-8BE3-05F28D17FE52}"/>
              </a:ext>
            </a:extLst>
          </p:cNvPr>
          <p:cNvSpPr txBox="1"/>
          <p:nvPr/>
        </p:nvSpPr>
        <p:spPr>
          <a:xfrm>
            <a:off x="6959636" y="4941720"/>
            <a:ext cx="1913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Reflection from previous photo shoot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964AAF-1DDC-C045-A056-A1A1060E215C}"/>
              </a:ext>
            </a:extLst>
          </p:cNvPr>
          <p:cNvSpPr txBox="1"/>
          <p:nvPr/>
        </p:nvSpPr>
        <p:spPr>
          <a:xfrm>
            <a:off x="7149911" y="910176"/>
            <a:ext cx="191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Camera angle/ shot</a:t>
            </a:r>
          </a:p>
          <a:p>
            <a:r>
              <a:rPr lang="en-US" sz="1200" dirty="0"/>
              <a:t>LS/MS/CU/ECU</a:t>
            </a:r>
          </a:p>
          <a:p>
            <a:r>
              <a:rPr lang="en-US" sz="1200" dirty="0"/>
              <a:t>High angle /low angle</a:t>
            </a:r>
          </a:p>
        </p:txBody>
      </p:sp>
    </p:spTree>
    <p:extLst>
      <p:ext uri="{BB962C8B-B14F-4D97-AF65-F5344CB8AC3E}">
        <p14:creationId xmlns:p14="http://schemas.microsoft.com/office/powerpoint/2010/main" val="213754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49CBA51-8A53-DA48-BF54-BC33F6ABB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1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12011</TotalTime>
  <Words>126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The Island Free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 Meme</dc:title>
  <dc:creator>Cat Travers</dc:creator>
  <cp:lastModifiedBy>Microsoft Office User</cp:lastModifiedBy>
  <cp:revision>83</cp:revision>
  <cp:lastPrinted>2020-07-05T09:11:31Z</cp:lastPrinted>
  <dcterms:created xsi:type="dcterms:W3CDTF">2017-05-18T07:51:18Z</dcterms:created>
  <dcterms:modified xsi:type="dcterms:W3CDTF">2020-07-06T16:09:53Z</dcterms:modified>
</cp:coreProperties>
</file>