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 varScale="1">
        <p:scale>
          <a:sx n="94" d="100"/>
          <a:sy n="94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7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168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62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964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27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44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35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6139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874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5959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42022-507B-634F-8CBC-868BB085A4BD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D4C8-1B11-B44A-905E-79950D3365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872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4257E35-C847-8549-8955-AD5A7568351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618" r="24331"/>
          <a:stretch/>
        </p:blipFill>
        <p:spPr>
          <a:xfrm>
            <a:off x="3124335" y="1877564"/>
            <a:ext cx="3769683" cy="265921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288A00-2E06-5D41-BDEA-7028F101ADD5}"/>
              </a:ext>
            </a:extLst>
          </p:cNvPr>
          <p:cNvSpPr txBox="1"/>
          <p:nvPr/>
        </p:nvSpPr>
        <p:spPr>
          <a:xfrm>
            <a:off x="170711" y="27234"/>
            <a:ext cx="5147202" cy="52184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2900" dirty="0"/>
              <a:t>PES deconstruction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5C201F6-356B-A04F-9AE6-F05887FF7C31}"/>
              </a:ext>
            </a:extLst>
          </p:cNvPr>
          <p:cNvCxnSpPr>
            <a:cxnSpLocks/>
          </p:cNvCxnSpPr>
          <p:nvPr/>
        </p:nvCxnSpPr>
        <p:spPr>
          <a:xfrm>
            <a:off x="6894018" y="3927809"/>
            <a:ext cx="1093805" cy="52810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BFD88C6-BA13-A542-89D1-9125363ACE64}"/>
              </a:ext>
            </a:extLst>
          </p:cNvPr>
          <p:cNvSpPr txBox="1"/>
          <p:nvPr/>
        </p:nvSpPr>
        <p:spPr>
          <a:xfrm>
            <a:off x="8113233" y="4396782"/>
            <a:ext cx="1759792" cy="7219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dirty="0"/>
              <a:t>B</a:t>
            </a:r>
            <a:r>
              <a:rPr lang="en-US" sz="1800" dirty="0"/>
              <a:t>ackground</a:t>
            </a:r>
          </a:p>
          <a:p>
            <a:r>
              <a:rPr lang="en-US" sz="1200" dirty="0"/>
              <a:t>Where is the movie set? Why is it set there?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DFEAC4F-626D-2A4A-A239-21C9020149C1}"/>
              </a:ext>
            </a:extLst>
          </p:cNvPr>
          <p:cNvCxnSpPr>
            <a:cxnSpLocks/>
          </p:cNvCxnSpPr>
          <p:nvPr/>
        </p:nvCxnSpPr>
        <p:spPr>
          <a:xfrm flipH="1" flipV="1">
            <a:off x="2091916" y="2114707"/>
            <a:ext cx="1030649" cy="487815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3264175-1ACB-354D-8CF4-9EE324B13FD2}"/>
              </a:ext>
            </a:extLst>
          </p:cNvPr>
          <p:cNvSpPr txBox="1"/>
          <p:nvPr/>
        </p:nvSpPr>
        <p:spPr>
          <a:xfrm>
            <a:off x="140890" y="1411915"/>
            <a:ext cx="2099723" cy="9065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dirty="0"/>
              <a:t>S</a:t>
            </a:r>
            <a:r>
              <a:rPr lang="en-US" sz="1800" dirty="0"/>
              <a:t>ubject/focus</a:t>
            </a:r>
          </a:p>
          <a:p>
            <a:r>
              <a:rPr lang="en-US" sz="1200" dirty="0"/>
              <a:t>What do you see in the movie? Why do you think PES has made a movie about this?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1C29A576-801F-B447-8694-370B75C0C74F}"/>
              </a:ext>
            </a:extLst>
          </p:cNvPr>
          <p:cNvCxnSpPr>
            <a:cxnSpLocks/>
          </p:cNvCxnSpPr>
          <p:nvPr/>
        </p:nvCxnSpPr>
        <p:spPr>
          <a:xfrm flipH="1">
            <a:off x="1656191" y="3660632"/>
            <a:ext cx="1466373" cy="33380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8010D41-1401-4A4A-9DB0-0B80007DA996}"/>
              </a:ext>
            </a:extLst>
          </p:cNvPr>
          <p:cNvSpPr txBox="1"/>
          <p:nvPr/>
        </p:nvSpPr>
        <p:spPr>
          <a:xfrm>
            <a:off x="141051" y="3358101"/>
            <a:ext cx="1609273" cy="9988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1800" dirty="0"/>
              <a:t>Composition</a:t>
            </a:r>
            <a:br>
              <a:rPr lang="en-US" sz="1800" dirty="0"/>
            </a:br>
            <a:r>
              <a:rPr lang="en-US" sz="1200" dirty="0"/>
              <a:t>What guidelines do you notice PES has used?</a:t>
            </a:r>
          </a:p>
          <a:p>
            <a:endParaRPr lang="en-US" sz="1800" dirty="0"/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BB13DEF-8302-8D4E-91F1-EF7625835344}"/>
              </a:ext>
            </a:extLst>
          </p:cNvPr>
          <p:cNvCxnSpPr>
            <a:cxnSpLocks/>
          </p:cNvCxnSpPr>
          <p:nvPr/>
        </p:nvCxnSpPr>
        <p:spPr>
          <a:xfrm flipV="1">
            <a:off x="6888640" y="1699288"/>
            <a:ext cx="917638" cy="31123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7ECBF3F-46CB-884B-BAF3-4622300BF8FE}"/>
              </a:ext>
            </a:extLst>
          </p:cNvPr>
          <p:cNvSpPr txBox="1"/>
          <p:nvPr/>
        </p:nvSpPr>
        <p:spPr>
          <a:xfrm>
            <a:off x="7806278" y="1490699"/>
            <a:ext cx="2099723" cy="72190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1800" dirty="0"/>
              <a:t>Elements of Art</a:t>
            </a:r>
          </a:p>
          <a:p>
            <a:r>
              <a:rPr lang="en-US" sz="1200" dirty="0"/>
              <a:t>Colour, Line, Tone, Shape, Form, Texture, Space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E3F507E1-D816-DB43-BA34-F7D8D31BFEB6}"/>
              </a:ext>
            </a:extLst>
          </p:cNvPr>
          <p:cNvCxnSpPr>
            <a:cxnSpLocks/>
          </p:cNvCxnSpPr>
          <p:nvPr/>
        </p:nvCxnSpPr>
        <p:spPr>
          <a:xfrm flipH="1">
            <a:off x="2975282" y="4536776"/>
            <a:ext cx="900682" cy="470139"/>
          </a:xfrm>
          <a:prstGeom prst="straightConnector1">
            <a:avLst/>
          </a:prstGeom>
          <a:noFill/>
          <a:ln w="25400" cap="flat">
            <a:solidFill>
              <a:srgbClr val="000000"/>
            </a:solidFill>
            <a:prstDash val="solid"/>
            <a:miter lim="400000"/>
            <a:tailEnd type="arrow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5DE56BF2-5057-C34B-B23C-3D30E5680D5D}"/>
              </a:ext>
            </a:extLst>
          </p:cNvPr>
          <p:cNvSpPr txBox="1"/>
          <p:nvPr/>
        </p:nvSpPr>
        <p:spPr>
          <a:xfrm>
            <a:off x="595557" y="4987349"/>
            <a:ext cx="2992717" cy="90656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r>
              <a:rPr lang="en-US" sz="1800" dirty="0"/>
              <a:t>How will you be influenced by PES when creating your own animation?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DA43033-14CA-254B-B179-3F3910BE8677}"/>
              </a:ext>
            </a:extLst>
          </p:cNvPr>
          <p:cNvSpPr/>
          <p:nvPr/>
        </p:nvSpPr>
        <p:spPr>
          <a:xfrm>
            <a:off x="118358" y="824533"/>
            <a:ext cx="9540313" cy="352568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E82AFB-5C0C-7F4B-85B6-60F7E53FA0FB}"/>
              </a:ext>
            </a:extLst>
          </p:cNvPr>
          <p:cNvSpPr/>
          <p:nvPr/>
        </p:nvSpPr>
        <p:spPr>
          <a:xfrm>
            <a:off x="209073" y="6251986"/>
            <a:ext cx="9540313" cy="352568"/>
          </a:xfrm>
          <a:prstGeom prst="rect">
            <a:avLst/>
          </a:prstGeom>
          <a:blipFill dpi="0" rotWithShape="1">
            <a:blip r:embed="rId3">
              <a:alphaModFix amt="6000"/>
            </a:blip>
            <a:srcRect/>
            <a:tile tx="0" ty="0" sx="100000" sy="100000" flip="none" algn="tl"/>
          </a:blip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7419" tIns="37419" rIns="37419" bIns="37419" numCol="1" spcCol="28064" rtlCol="0" anchor="ctr">
            <a:spAutoFit/>
          </a:bodyPr>
          <a:lstStyle/>
          <a:p>
            <a:endParaRPr lang="en-US" sz="18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93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78</Words>
  <Application>Microsoft Macintosh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2020-10-22T07:36:53Z</dcterms:created>
  <dcterms:modified xsi:type="dcterms:W3CDTF">2020-10-22T07:41:30Z</dcterms:modified>
</cp:coreProperties>
</file>