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A00000"/>
    <a:srgbClr val="CD4192"/>
    <a:srgbClr val="158620"/>
    <a:srgbClr val="CD38B0"/>
    <a:srgbClr val="FFF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 autoAdjust="0"/>
    <p:restoredTop sz="95097" autoAdjust="0"/>
  </p:normalViewPr>
  <p:slideViewPr>
    <p:cSldViewPr snapToGrid="0" snapToObjects="1">
      <p:cViewPr varScale="1">
        <p:scale>
          <a:sx n="111" d="100"/>
          <a:sy n="111" d="100"/>
        </p:scale>
        <p:origin x="2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E6240-AE27-514B-A95F-E70F71C33A48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EDDE6-6609-2546-8BB6-3E21B844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8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9B050-B7B6-734E-A5F3-D1811D32FEFD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1C9B4-D1D5-8B46-A56E-ADB17D693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1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B1C9B4-D1D5-8B46-A56E-ADB17D6936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1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0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1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0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8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3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5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F18D2-38E5-9D4F-A8AD-555E234A27EB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B256-3795-784A-A32E-129829A4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5495" y="513525"/>
            <a:ext cx="33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739" y="547028"/>
            <a:ext cx="34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5495" y="3706934"/>
            <a:ext cx="33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84856" y="3761090"/>
            <a:ext cx="34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7258"/>
            <a:ext cx="890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Layout Design Sheet – CD Cover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15ACB2-46BB-DD4D-B400-9CFAB701F3EC}"/>
              </a:ext>
            </a:extLst>
          </p:cNvPr>
          <p:cNvSpPr/>
          <p:nvPr/>
        </p:nvSpPr>
        <p:spPr>
          <a:xfrm>
            <a:off x="1177014" y="3734012"/>
            <a:ext cx="2912386" cy="2906036"/>
          </a:xfrm>
          <a:prstGeom prst="rect">
            <a:avLst/>
          </a:prstGeom>
          <a:solidFill>
            <a:srgbClr val="FDEADA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9AAB71-B6CB-1447-B895-CE2AA8FEB3BE}"/>
              </a:ext>
            </a:extLst>
          </p:cNvPr>
          <p:cNvSpPr/>
          <p:nvPr/>
        </p:nvSpPr>
        <p:spPr>
          <a:xfrm>
            <a:off x="5361850" y="521732"/>
            <a:ext cx="2912385" cy="2906036"/>
          </a:xfrm>
          <a:prstGeom prst="rect">
            <a:avLst/>
          </a:prstGeom>
          <a:solidFill>
            <a:srgbClr val="FDEADA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3B30500-45E6-8542-9E92-10A864E6F045}"/>
              </a:ext>
            </a:extLst>
          </p:cNvPr>
          <p:cNvSpPr/>
          <p:nvPr/>
        </p:nvSpPr>
        <p:spPr>
          <a:xfrm>
            <a:off x="1177015" y="519950"/>
            <a:ext cx="2912385" cy="2906036"/>
          </a:xfrm>
          <a:prstGeom prst="rect">
            <a:avLst/>
          </a:prstGeom>
          <a:solidFill>
            <a:srgbClr val="FDEADA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E7CE77B-36C1-EE44-833A-14AC10AFEEF1}"/>
              </a:ext>
            </a:extLst>
          </p:cNvPr>
          <p:cNvSpPr/>
          <p:nvPr/>
        </p:nvSpPr>
        <p:spPr>
          <a:xfrm>
            <a:off x="5361850" y="3734012"/>
            <a:ext cx="2912386" cy="2906036"/>
          </a:xfrm>
          <a:prstGeom prst="rect">
            <a:avLst/>
          </a:prstGeom>
          <a:solidFill>
            <a:srgbClr val="FDEADA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0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12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Island Free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Travers</dc:creator>
  <cp:lastModifiedBy>Microsoft Office User</cp:lastModifiedBy>
  <cp:revision>71</cp:revision>
  <cp:lastPrinted>2018-05-15T13:56:52Z</cp:lastPrinted>
  <dcterms:created xsi:type="dcterms:W3CDTF">2014-12-01T21:37:52Z</dcterms:created>
  <dcterms:modified xsi:type="dcterms:W3CDTF">2022-03-17T09:12:48Z</dcterms:modified>
</cp:coreProperties>
</file>