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A00000"/>
    <a:srgbClr val="CD4192"/>
    <a:srgbClr val="158620"/>
    <a:srgbClr val="CD38B0"/>
    <a:srgbClr val="FFF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 autoAdjust="0"/>
    <p:restoredTop sz="95097" autoAdjust="0"/>
  </p:normalViewPr>
  <p:slideViewPr>
    <p:cSldViewPr snapToGrid="0" snapToObjects="1">
      <p:cViewPr varScale="1">
        <p:scale>
          <a:sx n="111" d="100"/>
          <a:sy n="111" d="100"/>
        </p:scale>
        <p:origin x="2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E6240-AE27-514B-A95F-E70F71C33A48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EDDE6-6609-2546-8BB6-3E21B844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8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9B050-B7B6-734E-A5F3-D1811D32FEFD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1C9B4-D1D5-8B46-A56E-ADB17D69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1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Amber and 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1C9B4-D1D5-8B46-A56E-ADB17D693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0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1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0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8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3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5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9887" y="3720772"/>
            <a:ext cx="33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3266" y="3720772"/>
            <a:ext cx="34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74126" y="3720772"/>
            <a:ext cx="29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398" y="183388"/>
            <a:ext cx="890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Layout Design Sheet – CD Cover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3727" y="3501189"/>
            <a:ext cx="2595033" cy="2593215"/>
          </a:xfrm>
          <a:prstGeom prst="rect">
            <a:avLst/>
          </a:prstGeom>
          <a:solidFill>
            <a:srgbClr val="FDEADA">
              <a:alpha val="2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9A44D8-33F1-E748-8AD0-D769DC43542D}"/>
              </a:ext>
            </a:extLst>
          </p:cNvPr>
          <p:cNvSpPr/>
          <p:nvPr/>
        </p:nvSpPr>
        <p:spPr>
          <a:xfrm>
            <a:off x="3318227" y="3501188"/>
            <a:ext cx="2595033" cy="2593215"/>
          </a:xfrm>
          <a:prstGeom prst="rect">
            <a:avLst/>
          </a:prstGeom>
          <a:solidFill>
            <a:srgbClr val="FDEADA">
              <a:alpha val="2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D219ED-2FB4-C54F-BC18-02CFC4EBCFA2}"/>
              </a:ext>
            </a:extLst>
          </p:cNvPr>
          <p:cNvSpPr/>
          <p:nvPr/>
        </p:nvSpPr>
        <p:spPr>
          <a:xfrm>
            <a:off x="6391627" y="3501187"/>
            <a:ext cx="2595033" cy="2593215"/>
          </a:xfrm>
          <a:prstGeom prst="rect">
            <a:avLst/>
          </a:prstGeom>
          <a:solidFill>
            <a:srgbClr val="FDEADA">
              <a:alpha val="2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516EC5-B8B5-464A-80EF-48CE2EFF5C1F}"/>
              </a:ext>
            </a:extLst>
          </p:cNvPr>
          <p:cNvSpPr txBox="1"/>
          <p:nvPr/>
        </p:nvSpPr>
        <p:spPr>
          <a:xfrm>
            <a:off x="69886" y="907974"/>
            <a:ext cx="33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77D5D6-0A28-FE4B-BF26-64DF287F195A}"/>
              </a:ext>
            </a:extLst>
          </p:cNvPr>
          <p:cNvSpPr txBox="1"/>
          <p:nvPr/>
        </p:nvSpPr>
        <p:spPr>
          <a:xfrm>
            <a:off x="3023266" y="890722"/>
            <a:ext cx="34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80E89E0-4622-E74C-8943-A5373E2BE653}"/>
              </a:ext>
            </a:extLst>
          </p:cNvPr>
          <p:cNvSpPr txBox="1"/>
          <p:nvPr/>
        </p:nvSpPr>
        <p:spPr>
          <a:xfrm>
            <a:off x="6062837" y="890722"/>
            <a:ext cx="29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18CFEC-B371-E047-BA60-54253E4E1717}"/>
              </a:ext>
            </a:extLst>
          </p:cNvPr>
          <p:cNvSpPr/>
          <p:nvPr/>
        </p:nvSpPr>
        <p:spPr>
          <a:xfrm>
            <a:off x="322438" y="671139"/>
            <a:ext cx="2595033" cy="2593215"/>
          </a:xfrm>
          <a:prstGeom prst="rect">
            <a:avLst/>
          </a:prstGeom>
          <a:solidFill>
            <a:srgbClr val="FDEADA">
              <a:alpha val="2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02BC83-28E5-BA4D-9010-722778120820}"/>
              </a:ext>
            </a:extLst>
          </p:cNvPr>
          <p:cNvSpPr/>
          <p:nvPr/>
        </p:nvSpPr>
        <p:spPr>
          <a:xfrm>
            <a:off x="3306938" y="671138"/>
            <a:ext cx="2595033" cy="2593215"/>
          </a:xfrm>
          <a:prstGeom prst="rect">
            <a:avLst/>
          </a:prstGeom>
          <a:solidFill>
            <a:srgbClr val="FDEADA">
              <a:alpha val="2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46A5F1-8904-744B-B620-4CA4E39C2395}"/>
              </a:ext>
            </a:extLst>
          </p:cNvPr>
          <p:cNvSpPr/>
          <p:nvPr/>
        </p:nvSpPr>
        <p:spPr>
          <a:xfrm>
            <a:off x="6380338" y="671137"/>
            <a:ext cx="2595033" cy="2593215"/>
          </a:xfrm>
          <a:prstGeom prst="rect">
            <a:avLst/>
          </a:prstGeom>
          <a:solidFill>
            <a:srgbClr val="FDEADA">
              <a:alpha val="2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6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16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Island Free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Travers</dc:creator>
  <cp:lastModifiedBy>Microsoft Office User</cp:lastModifiedBy>
  <cp:revision>72</cp:revision>
  <cp:lastPrinted>2018-05-15T13:56:52Z</cp:lastPrinted>
  <dcterms:created xsi:type="dcterms:W3CDTF">2014-12-01T21:37:52Z</dcterms:created>
  <dcterms:modified xsi:type="dcterms:W3CDTF">2022-03-17T09:13:27Z</dcterms:modified>
</cp:coreProperties>
</file>