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6"/>
    <p:restoredTop sz="94643"/>
  </p:normalViewPr>
  <p:slideViewPr>
    <p:cSldViewPr snapToGrid="0" snapToObjects="1">
      <p:cViewPr varScale="1">
        <p:scale>
          <a:sx n="112" d="100"/>
          <a:sy n="112" d="100"/>
        </p:scale>
        <p:origin x="11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716D-1B1D-F940-B5D9-1FF98661E346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C5AD-3F74-A74D-94E3-CB4925669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30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716D-1B1D-F940-B5D9-1FF98661E346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C5AD-3F74-A74D-94E3-CB4925669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83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716D-1B1D-F940-B5D9-1FF98661E346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C5AD-3F74-A74D-94E3-CB4925669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526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716D-1B1D-F940-B5D9-1FF98661E346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C5AD-3F74-A74D-94E3-CB4925669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71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716D-1B1D-F940-B5D9-1FF98661E346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C5AD-3F74-A74D-94E3-CB4925669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779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716D-1B1D-F940-B5D9-1FF98661E346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C5AD-3F74-A74D-94E3-CB4925669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48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716D-1B1D-F940-B5D9-1FF98661E346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C5AD-3F74-A74D-94E3-CB4925669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114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716D-1B1D-F940-B5D9-1FF98661E346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C5AD-3F74-A74D-94E3-CB4925669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2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716D-1B1D-F940-B5D9-1FF98661E346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C5AD-3F74-A74D-94E3-CB4925669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11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716D-1B1D-F940-B5D9-1FF98661E346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C5AD-3F74-A74D-94E3-CB4925669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5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716D-1B1D-F940-B5D9-1FF98661E346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C5AD-3F74-A74D-94E3-CB4925669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8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7716D-1B1D-F940-B5D9-1FF98661E346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7C5AD-3F74-A74D-94E3-CB4925669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29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r_photo_222865.jpg">
            <a:extLst>
              <a:ext uri="{FF2B5EF4-FFF2-40B4-BE49-F238E27FC236}">
                <a16:creationId xmlns:a16="http://schemas.microsoft.com/office/drawing/2014/main" id="{474CAE23-E896-DC44-BE99-786DFD1037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60" y="4555846"/>
            <a:ext cx="2816679" cy="22421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60561EC-A4F9-1749-B7CA-E30B6ED68959}"/>
              </a:ext>
            </a:extLst>
          </p:cNvPr>
          <p:cNvSpPr txBox="1"/>
          <p:nvPr/>
        </p:nvSpPr>
        <p:spPr>
          <a:xfrm>
            <a:off x="317360" y="0"/>
            <a:ext cx="9133980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entury Gothic" panose="020B0502020202020204" pitchFamily="34" charset="0"/>
                <a:sym typeface="Helvetica Light"/>
              </a:rPr>
              <a:t>Label the DSLR Canon</a:t>
            </a:r>
            <a:r>
              <a:rPr kumimoji="0" lang="en-US" sz="28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entury Gothic" panose="020B0502020202020204" pitchFamily="34" charset="0"/>
                <a:sym typeface="Helvetica Light"/>
              </a:rPr>
              <a:t> 1200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entury Gothic" panose="020B0502020202020204" pitchFamily="34" charset="0"/>
              <a:sym typeface="Helvetica Ligh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231B05-41C2-D148-BA57-3072A2F4B470}"/>
              </a:ext>
            </a:extLst>
          </p:cNvPr>
          <p:cNvSpPr/>
          <p:nvPr/>
        </p:nvSpPr>
        <p:spPr>
          <a:xfrm>
            <a:off x="6238240" y="279738"/>
            <a:ext cx="36068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US" sz="1400" dirty="0"/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F     R</a:t>
            </a:r>
            <a:br>
              <a:rPr lang="en-US" sz="1400" dirty="0"/>
            </a:br>
            <a:r>
              <a:rPr lang="en-US" sz="1400" dirty="0"/>
              <a:t>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 Z     R</a:t>
            </a:r>
            <a:br>
              <a:rPr lang="en-US" sz="1400" dirty="0"/>
            </a:br>
            <a:endParaRPr lang="en-US" sz="1400" dirty="0"/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 L     Focus M      Switch</a:t>
            </a:r>
            <a:br>
              <a:rPr lang="en-US" sz="1400" dirty="0"/>
            </a:br>
            <a:endParaRPr lang="en-US" sz="1400" dirty="0"/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 S      Button</a:t>
            </a:r>
            <a:br>
              <a:rPr lang="en-US" sz="1400" dirty="0"/>
            </a:br>
            <a:endParaRPr lang="en-US" sz="1400" dirty="0"/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M       Dial</a:t>
            </a:r>
            <a:br>
              <a:rPr lang="en-US" sz="1400" dirty="0"/>
            </a:br>
            <a:r>
              <a:rPr lang="en-US" sz="1400" dirty="0"/>
              <a:t>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F      Button</a:t>
            </a:r>
            <a:br>
              <a:rPr lang="en-US" sz="1400" dirty="0"/>
            </a:br>
            <a:endParaRPr lang="en-US" sz="1400" dirty="0"/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P       Switch</a:t>
            </a:r>
            <a:br>
              <a:rPr lang="en-US" sz="1400" dirty="0"/>
            </a:br>
            <a:endParaRPr lang="en-US" sz="1400" dirty="0"/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 M       Dial</a:t>
            </a:r>
            <a:br>
              <a:rPr lang="en-US" sz="1400" dirty="0"/>
            </a:br>
            <a:endParaRPr lang="en-US" sz="1400" dirty="0"/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L     R      Button</a:t>
            </a:r>
            <a:br>
              <a:rPr lang="en-US" sz="1400" dirty="0"/>
            </a:br>
            <a:r>
              <a:rPr lang="en-US" sz="1400" dirty="0"/>
              <a:t> </a:t>
            </a:r>
          </a:p>
          <a:p>
            <a:pPr marL="342900" indent="-342900" algn="l">
              <a:buFont typeface="+mj-lt"/>
              <a:buAutoNum type="arabicPeriod"/>
            </a:pPr>
            <a:endParaRPr lang="en-US" sz="1400" dirty="0"/>
          </a:p>
          <a:p>
            <a:pPr marL="342900" indent="-342900" algn="l">
              <a:buFont typeface="+mj-lt"/>
              <a:buAutoNum type="arabicPeriod"/>
            </a:pPr>
            <a:endParaRPr lang="en-US" sz="1400" dirty="0"/>
          </a:p>
          <a:p>
            <a:pPr marL="342900" indent="-342900" algn="l">
              <a:buFont typeface="+mj-lt"/>
              <a:buAutoNum type="arabicPeriod"/>
            </a:pPr>
            <a:endParaRPr lang="en-US" sz="1400" dirty="0"/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 V</a:t>
            </a:r>
          </a:p>
          <a:p>
            <a:pPr marL="342900" indent="-342900" algn="l">
              <a:buFont typeface="+mj-lt"/>
              <a:buAutoNum type="arabicPeriod"/>
            </a:pPr>
            <a:endParaRPr lang="en-US" sz="1400" dirty="0"/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 L     Display</a:t>
            </a:r>
          </a:p>
          <a:p>
            <a:pPr marL="342900" indent="-342900" algn="l">
              <a:buFont typeface="+mj-lt"/>
              <a:buAutoNum type="arabicPeriod"/>
            </a:pPr>
            <a:endParaRPr lang="en-US" sz="1400" dirty="0"/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 C     K</a:t>
            </a:r>
          </a:p>
          <a:p>
            <a:pPr marL="342900" indent="-342900" algn="l">
              <a:buFont typeface="+mj-lt"/>
              <a:buAutoNum type="arabicPeriod"/>
            </a:pPr>
            <a:endParaRPr lang="en-US" sz="1400" dirty="0"/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 P      Button</a:t>
            </a:r>
          </a:p>
        </p:txBody>
      </p:sp>
      <p:pic>
        <p:nvPicPr>
          <p:cNvPr id="7" name="Picture 6" descr="image.jpg">
            <a:extLst>
              <a:ext uri="{FF2B5EF4-FFF2-40B4-BE49-F238E27FC236}">
                <a16:creationId xmlns:a16="http://schemas.microsoft.com/office/drawing/2014/main" id="{8450CAEE-892E-5842-AA67-8CB2A3EB2E1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7" t="19819" r="17152" b="12771"/>
          <a:stretch/>
        </p:blipFill>
        <p:spPr>
          <a:xfrm>
            <a:off x="317360" y="832842"/>
            <a:ext cx="2882901" cy="3073401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9C7879A-E265-514C-9BDE-59D7B2524E6F}"/>
              </a:ext>
            </a:extLst>
          </p:cNvPr>
          <p:cNvCxnSpPr/>
          <p:nvPr/>
        </p:nvCxnSpPr>
        <p:spPr>
          <a:xfrm flipH="1">
            <a:off x="2275840" y="1050647"/>
            <a:ext cx="3962400" cy="495300"/>
          </a:xfrm>
          <a:prstGeom prst="straightConnector1">
            <a:avLst/>
          </a:prstGeom>
          <a:noFill/>
          <a:ln w="25400" cap="flat">
            <a:solidFill>
              <a:srgbClr val="3366FF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7BAEB0E-F073-7747-95AF-F29FB6B0399E}"/>
              </a:ext>
            </a:extLst>
          </p:cNvPr>
          <p:cNvCxnSpPr/>
          <p:nvPr/>
        </p:nvCxnSpPr>
        <p:spPr>
          <a:xfrm flipH="1">
            <a:off x="1120140" y="1545947"/>
            <a:ext cx="5118100" cy="622300"/>
          </a:xfrm>
          <a:prstGeom prst="straightConnector1">
            <a:avLst/>
          </a:prstGeom>
          <a:noFill/>
          <a:ln w="25400" cap="flat">
            <a:solidFill>
              <a:srgbClr val="3366FF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8D3010B-5158-634B-88BF-144EECBB1802}"/>
              </a:ext>
            </a:extLst>
          </p:cNvPr>
          <p:cNvCxnSpPr/>
          <p:nvPr/>
        </p:nvCxnSpPr>
        <p:spPr>
          <a:xfrm flipH="1">
            <a:off x="2974340" y="2307947"/>
            <a:ext cx="3263900" cy="342900"/>
          </a:xfrm>
          <a:prstGeom prst="straightConnector1">
            <a:avLst/>
          </a:prstGeom>
          <a:noFill/>
          <a:ln w="25400" cap="flat">
            <a:solidFill>
              <a:srgbClr val="3366FF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47869CD-4A02-224E-BD0A-8AE732EE26A1}"/>
              </a:ext>
            </a:extLst>
          </p:cNvPr>
          <p:cNvCxnSpPr/>
          <p:nvPr/>
        </p:nvCxnSpPr>
        <p:spPr>
          <a:xfrm flipH="1">
            <a:off x="2974340" y="2746097"/>
            <a:ext cx="3263900" cy="146050"/>
          </a:xfrm>
          <a:prstGeom prst="straightConnector1">
            <a:avLst/>
          </a:prstGeom>
          <a:noFill/>
          <a:ln w="25400" cap="flat">
            <a:solidFill>
              <a:srgbClr val="3366FF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C2EEFB4-2804-5847-B77F-54C4BD9A8EA5}"/>
              </a:ext>
            </a:extLst>
          </p:cNvPr>
          <p:cNvCxnSpPr/>
          <p:nvPr/>
        </p:nvCxnSpPr>
        <p:spPr>
          <a:xfrm flipH="1">
            <a:off x="2821940" y="1901547"/>
            <a:ext cx="3416300" cy="533400"/>
          </a:xfrm>
          <a:prstGeom prst="straightConnector1">
            <a:avLst/>
          </a:prstGeom>
          <a:noFill/>
          <a:ln w="25400" cap="flat">
            <a:solidFill>
              <a:srgbClr val="3366FF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34066EF-8173-AC44-84B5-97649D8C8D3F}"/>
              </a:ext>
            </a:extLst>
          </p:cNvPr>
          <p:cNvCxnSpPr/>
          <p:nvPr/>
        </p:nvCxnSpPr>
        <p:spPr>
          <a:xfrm flipH="1">
            <a:off x="2974340" y="3146147"/>
            <a:ext cx="3263900" cy="127000"/>
          </a:xfrm>
          <a:prstGeom prst="straightConnector1">
            <a:avLst/>
          </a:prstGeom>
          <a:noFill/>
          <a:ln w="25400" cap="flat">
            <a:solidFill>
              <a:srgbClr val="3366FF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CC3D56A4-7557-B846-A83F-B9951DEF3AC4}"/>
              </a:ext>
            </a:extLst>
          </p:cNvPr>
          <p:cNvCxnSpPr/>
          <p:nvPr/>
        </p:nvCxnSpPr>
        <p:spPr>
          <a:xfrm rot="10800000">
            <a:off x="2275840" y="3425547"/>
            <a:ext cx="3860800" cy="152400"/>
          </a:xfrm>
          <a:prstGeom prst="bentConnector3">
            <a:avLst>
              <a:gd name="adj1" fmla="val 99671"/>
            </a:avLst>
          </a:prstGeom>
          <a:noFill/>
          <a:ln w="25400" cap="flat">
            <a:solidFill>
              <a:srgbClr val="3366FF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0CE75D2-2107-514B-A160-C16456D9A3A3}"/>
              </a:ext>
            </a:extLst>
          </p:cNvPr>
          <p:cNvCxnSpPr/>
          <p:nvPr/>
        </p:nvCxnSpPr>
        <p:spPr>
          <a:xfrm flipH="1">
            <a:off x="1818640" y="5101947"/>
            <a:ext cx="4419600" cy="0"/>
          </a:xfrm>
          <a:prstGeom prst="straightConnector1">
            <a:avLst/>
          </a:prstGeom>
          <a:noFill/>
          <a:ln w="25400" cap="flat">
            <a:solidFill>
              <a:srgbClr val="3366FF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935F2E6-3C7D-964B-9FB4-3699A90AE499}"/>
              </a:ext>
            </a:extLst>
          </p:cNvPr>
          <p:cNvCxnSpPr/>
          <p:nvPr/>
        </p:nvCxnSpPr>
        <p:spPr>
          <a:xfrm flipH="1">
            <a:off x="1818640" y="5571847"/>
            <a:ext cx="4419600" cy="215900"/>
          </a:xfrm>
          <a:prstGeom prst="straightConnector1">
            <a:avLst/>
          </a:prstGeom>
          <a:noFill/>
          <a:ln w="25400" cap="flat">
            <a:solidFill>
              <a:srgbClr val="3366FF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B62D600-4094-A242-B87D-00AD1C1F14F3}"/>
              </a:ext>
            </a:extLst>
          </p:cNvPr>
          <p:cNvCxnSpPr/>
          <p:nvPr/>
        </p:nvCxnSpPr>
        <p:spPr>
          <a:xfrm flipH="1">
            <a:off x="2186940" y="642382"/>
            <a:ext cx="4051300" cy="447337"/>
          </a:xfrm>
          <a:prstGeom prst="straightConnector1">
            <a:avLst/>
          </a:prstGeom>
          <a:noFill/>
          <a:ln w="25400" cap="flat">
            <a:solidFill>
              <a:srgbClr val="3366FF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BC49A4B9-A4B2-E54D-B329-4D9909FE127B}"/>
              </a:ext>
            </a:extLst>
          </p:cNvPr>
          <p:cNvCxnSpPr/>
          <p:nvPr/>
        </p:nvCxnSpPr>
        <p:spPr>
          <a:xfrm rot="10800000">
            <a:off x="764540" y="2536547"/>
            <a:ext cx="5473700" cy="1549400"/>
          </a:xfrm>
          <a:prstGeom prst="bentConnector3">
            <a:avLst>
              <a:gd name="adj1" fmla="val 99652"/>
            </a:avLst>
          </a:prstGeom>
          <a:noFill/>
          <a:ln w="25400" cap="flat">
            <a:solidFill>
              <a:srgbClr val="3366FF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971FA58-E612-2C4B-8B94-8B83F5003F26}"/>
              </a:ext>
            </a:extLst>
          </p:cNvPr>
          <p:cNvCxnSpPr/>
          <p:nvPr/>
        </p:nvCxnSpPr>
        <p:spPr>
          <a:xfrm flipH="1">
            <a:off x="2618740" y="6371947"/>
            <a:ext cx="3695700" cy="186431"/>
          </a:xfrm>
          <a:prstGeom prst="straightConnector1">
            <a:avLst/>
          </a:prstGeom>
          <a:noFill/>
          <a:ln w="25400" cap="flat">
            <a:solidFill>
              <a:srgbClr val="3366FF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73DD9CF-601E-1547-A8DF-6B126F8DC065}"/>
              </a:ext>
            </a:extLst>
          </p:cNvPr>
          <p:cNvCxnSpPr/>
          <p:nvPr/>
        </p:nvCxnSpPr>
        <p:spPr>
          <a:xfrm flipH="1">
            <a:off x="2821940" y="6029047"/>
            <a:ext cx="3416300" cy="156715"/>
          </a:xfrm>
          <a:prstGeom prst="straightConnector1">
            <a:avLst/>
          </a:prstGeom>
          <a:noFill/>
          <a:ln w="25400" cap="flat">
            <a:solidFill>
              <a:srgbClr val="3366FF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860979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53</Words>
  <Application>Microsoft Macintosh PowerPoint</Application>
  <PresentationFormat>A4 Paper (210x297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2020-08-21T08:06:11Z</dcterms:created>
  <dcterms:modified xsi:type="dcterms:W3CDTF">2020-08-21T08:10:14Z</dcterms:modified>
</cp:coreProperties>
</file>