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2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9784-588A-CB4A-B924-4EF732AC8F4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4393-538F-084B-85B6-D69B2240A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A4E74-0F4E-F147-9EF9-790500C34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29043"/>
          <a:stretch/>
        </p:blipFill>
        <p:spPr>
          <a:xfrm>
            <a:off x="502068" y="1798935"/>
            <a:ext cx="3207219" cy="105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3E835-85C0-4A4E-B1D4-64D120CBB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-1" b="32236"/>
          <a:stretch/>
        </p:blipFill>
        <p:spPr>
          <a:xfrm>
            <a:off x="502068" y="449264"/>
            <a:ext cx="3219032" cy="1006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78D7F-5A09-0545-8F02-AFFCA31F63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19457"/>
          <a:stretch/>
        </p:blipFill>
        <p:spPr>
          <a:xfrm>
            <a:off x="513881" y="4288135"/>
            <a:ext cx="3136417" cy="1748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A3EDA-4663-D04A-AF22-C5F72591D2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247" r="7864" b="13994"/>
          <a:stretch/>
        </p:blipFill>
        <p:spPr>
          <a:xfrm>
            <a:off x="634999" y="3029870"/>
            <a:ext cx="3038547" cy="994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BC3D5-7448-C54E-B694-5E1F398ED36E}"/>
              </a:ext>
            </a:extLst>
          </p:cNvPr>
          <p:cNvSpPr txBox="1"/>
          <p:nvPr/>
        </p:nvSpPr>
        <p:spPr>
          <a:xfrm>
            <a:off x="513881" y="63124"/>
            <a:ext cx="6878004" cy="383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rtl="0" latinLnBrk="1" hangingPunct="0"/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to hold a camera 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How_to_hold_a_camera.jpg">
            <a:extLst>
              <a:ext uri="{FF2B5EF4-FFF2-40B4-BE49-F238E27FC236}">
                <a16:creationId xmlns:a16="http://schemas.microsoft.com/office/drawing/2014/main" id="{184D9681-7C3C-A242-9FDD-05FE51E48D66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7652" t="26960" r="73487" b="43839"/>
          <a:stretch/>
        </p:blipFill>
        <p:spPr>
          <a:xfrm>
            <a:off x="4914900" y="627064"/>
            <a:ext cx="1371600" cy="1362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w_to_hold_a_camera.jpg">
            <a:extLst>
              <a:ext uri="{FF2B5EF4-FFF2-40B4-BE49-F238E27FC236}">
                <a16:creationId xmlns:a16="http://schemas.microsoft.com/office/drawing/2014/main" id="{F7EA0518-8FC8-A04C-AE9A-B365840F8470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48131" t="23464" r="33756" b="43222"/>
          <a:stretch/>
        </p:blipFill>
        <p:spPr>
          <a:xfrm>
            <a:off x="7708900" y="449264"/>
            <a:ext cx="1358900" cy="165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134A0B-2420-EA4D-ABA1-F50F76C31E6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3400" r="-1" b="13994"/>
          <a:stretch/>
        </p:blipFill>
        <p:spPr>
          <a:xfrm>
            <a:off x="2298699" y="3029871"/>
            <a:ext cx="1374847" cy="994065"/>
          </a:xfrm>
          <a:prstGeom prst="rect">
            <a:avLst/>
          </a:prstGeom>
        </p:spPr>
      </p:pic>
      <p:pic>
        <p:nvPicPr>
          <p:cNvPr id="12" name="How_to_hold_a_camera.jpg">
            <a:extLst>
              <a:ext uri="{FF2B5EF4-FFF2-40B4-BE49-F238E27FC236}">
                <a16:creationId xmlns:a16="http://schemas.microsoft.com/office/drawing/2014/main" id="{A29BA5BA-68C9-534B-869E-DB41F7AD5F6E}"/>
              </a:ext>
            </a:extLst>
          </p:cNvPr>
          <p:cNvPicPr/>
          <p:nvPr/>
        </p:nvPicPr>
        <p:blipFill rotWithShape="1">
          <a:blip r:embed="rId14">
            <a:extLst/>
          </a:blip>
          <a:srcRect l="88134" t="21202" r="3293" b="67077"/>
          <a:stretch/>
        </p:blipFill>
        <p:spPr>
          <a:xfrm>
            <a:off x="7708900" y="2452019"/>
            <a:ext cx="1460500" cy="1356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How_to_hold_a_camera.jpg">
            <a:extLst>
              <a:ext uri="{FF2B5EF4-FFF2-40B4-BE49-F238E27FC236}">
                <a16:creationId xmlns:a16="http://schemas.microsoft.com/office/drawing/2014/main" id="{1B98B56B-6F69-3941-93B2-93C702CFD963}"/>
              </a:ext>
            </a:extLst>
          </p:cNvPr>
          <p:cNvPicPr/>
          <p:nvPr/>
        </p:nvPicPr>
        <p:blipFill rotWithShape="1">
          <a:blip r:embed="rId14">
            <a:extLst/>
          </a:blip>
          <a:srcRect l="87747" t="67565" r="3156" b="18107"/>
          <a:stretch/>
        </p:blipFill>
        <p:spPr>
          <a:xfrm>
            <a:off x="4914900" y="2452019"/>
            <a:ext cx="1371600" cy="1356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How_to_hold_a_camera.jpg">
            <a:extLst>
              <a:ext uri="{FF2B5EF4-FFF2-40B4-BE49-F238E27FC236}">
                <a16:creationId xmlns:a16="http://schemas.microsoft.com/office/drawing/2014/main" id="{D3B62B94-73DD-FB48-953F-00856C977577}"/>
              </a:ext>
            </a:extLst>
          </p:cNvPr>
          <p:cNvPicPr/>
          <p:nvPr/>
        </p:nvPicPr>
        <p:blipFill rotWithShape="1">
          <a:blip r:embed="rId14">
            <a:extLst/>
          </a:blip>
          <a:srcRect l="37429" t="52855" r="52966" b="39521"/>
          <a:stretch/>
        </p:blipFill>
        <p:spPr>
          <a:xfrm>
            <a:off x="7708900" y="4513003"/>
            <a:ext cx="16129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How_to_hold_a_camera.jpg">
            <a:extLst>
              <a:ext uri="{FF2B5EF4-FFF2-40B4-BE49-F238E27FC236}">
                <a16:creationId xmlns:a16="http://schemas.microsoft.com/office/drawing/2014/main" id="{1520C8FD-E0E7-9B48-AFD9-3F2942004728}"/>
              </a:ext>
            </a:extLst>
          </p:cNvPr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0927" t="85566" r="14407" b="5822"/>
          <a:stretch/>
        </p:blipFill>
        <p:spPr>
          <a:xfrm>
            <a:off x="4914900" y="4046208"/>
            <a:ext cx="1371600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4D006E-C6B0-AD4B-9EF8-C96712048DF8}"/>
              </a:ext>
            </a:extLst>
          </p:cNvPr>
          <p:cNvSpPr txBox="1"/>
          <p:nvPr/>
        </p:nvSpPr>
        <p:spPr>
          <a:xfrm>
            <a:off x="211296" y="6267335"/>
            <a:ext cx="430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Put a tick beside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 the correct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posture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 for each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camera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position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0F329-0002-AB4C-ADC5-FA98FEB0F605}"/>
              </a:ext>
            </a:extLst>
          </p:cNvPr>
          <p:cNvSpPr/>
          <p:nvPr/>
        </p:nvSpPr>
        <p:spPr>
          <a:xfrm>
            <a:off x="5246371" y="6184052"/>
            <a:ext cx="419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latinLnBrk="1" hangingPunct="0"/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Label and annotate the pictures above explaining </a:t>
            </a:r>
          </a:p>
          <a:p>
            <a:pPr algn="ctr" rtl="0" latinLnBrk="1" hangingPunct="0"/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to hold a camera correctly.</a:t>
            </a:r>
          </a:p>
        </p:txBody>
      </p:sp>
    </p:spTree>
    <p:extLst>
      <p:ext uri="{BB962C8B-B14F-4D97-AF65-F5344CB8AC3E}">
        <p14:creationId xmlns:p14="http://schemas.microsoft.com/office/powerpoint/2010/main" val="290636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30</Words>
  <Application>Microsoft Macintosh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2020-08-21T07:53:08Z</dcterms:created>
  <dcterms:modified xsi:type="dcterms:W3CDTF">2020-08-21T07:55:04Z</dcterms:modified>
</cp:coreProperties>
</file>