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90"/>
  </p:normalViewPr>
  <p:slideViewPr>
    <p:cSldViewPr snapToGrid="0" snapToObjects="1">
      <p:cViewPr varScale="1">
        <p:scale>
          <a:sx n="94" d="100"/>
          <a:sy n="94" d="100"/>
        </p:scale>
        <p:origin x="1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7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6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65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3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10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5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23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67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93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91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FBFD7-FE18-7C4D-98D0-7C3F80C61594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CB290-ADEA-5346-B253-E04DE38ED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26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toryboard.jpg">
            <a:extLst>
              <a:ext uri="{FF2B5EF4-FFF2-40B4-BE49-F238E27FC236}">
                <a16:creationId xmlns:a16="http://schemas.microsoft.com/office/drawing/2014/main" id="{4B163A5E-434D-7440-996B-69DAA73BD9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12536" b="5425"/>
          <a:stretch/>
        </p:blipFill>
        <p:spPr>
          <a:xfrm>
            <a:off x="2" y="646948"/>
            <a:ext cx="9905999" cy="609504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847CBC-AD90-704B-AF80-7AB521A6E51C}"/>
              </a:ext>
            </a:extLst>
          </p:cNvPr>
          <p:cNvSpPr txBox="1"/>
          <p:nvPr/>
        </p:nvSpPr>
        <p:spPr>
          <a:xfrm>
            <a:off x="1" y="188953"/>
            <a:ext cx="990600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Helvetica Light"/>
              </a:rPr>
              <a:t>Movie Title _____________________________   Name (s) 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6743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</Words>
  <Application>Microsoft Macintosh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2020-10-22T08:35:29Z</dcterms:created>
  <dcterms:modified xsi:type="dcterms:W3CDTF">2020-10-22T08:37:25Z</dcterms:modified>
</cp:coreProperties>
</file>