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4590"/>
  </p:normalViewPr>
  <p:slideViewPr>
    <p:cSldViewPr snapToGrid="0" snapToObjects="1">
      <p:cViewPr varScale="1">
        <p:scale>
          <a:sx n="65" d="100"/>
          <a:sy n="65" d="100"/>
        </p:scale>
        <p:origin x="2832"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BEEC743-F67F-8449-955A-2A34E71D722E}" type="datetimeFigureOut">
              <a:rPr lang="en-GB" smtClean="0"/>
              <a:t>14/01/2021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3A7C56-AB75-864B-AB2A-33EFD84ABB94}" type="slidenum">
              <a:rPr lang="en-GB" smtClean="0"/>
              <a:t>‹#›</a:t>
            </a:fld>
            <a:endParaRPr lang="en-GB"/>
          </a:p>
        </p:txBody>
      </p:sp>
    </p:spTree>
    <p:extLst>
      <p:ext uri="{BB962C8B-B14F-4D97-AF65-F5344CB8AC3E}">
        <p14:creationId xmlns:p14="http://schemas.microsoft.com/office/powerpoint/2010/main" val="1378252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EEC743-F67F-8449-955A-2A34E71D722E}" type="datetimeFigureOut">
              <a:rPr lang="en-GB" smtClean="0"/>
              <a:t>14/01/2021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3A7C56-AB75-864B-AB2A-33EFD84ABB94}" type="slidenum">
              <a:rPr lang="en-GB" smtClean="0"/>
              <a:t>‹#›</a:t>
            </a:fld>
            <a:endParaRPr lang="en-GB"/>
          </a:p>
        </p:txBody>
      </p:sp>
    </p:spTree>
    <p:extLst>
      <p:ext uri="{BB962C8B-B14F-4D97-AF65-F5344CB8AC3E}">
        <p14:creationId xmlns:p14="http://schemas.microsoft.com/office/powerpoint/2010/main" val="557922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EEC743-F67F-8449-955A-2A34E71D722E}" type="datetimeFigureOut">
              <a:rPr lang="en-GB" smtClean="0"/>
              <a:t>14/01/2021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3A7C56-AB75-864B-AB2A-33EFD84ABB94}" type="slidenum">
              <a:rPr lang="en-GB" smtClean="0"/>
              <a:t>‹#›</a:t>
            </a:fld>
            <a:endParaRPr lang="en-GB"/>
          </a:p>
        </p:txBody>
      </p:sp>
    </p:spTree>
    <p:extLst>
      <p:ext uri="{BB962C8B-B14F-4D97-AF65-F5344CB8AC3E}">
        <p14:creationId xmlns:p14="http://schemas.microsoft.com/office/powerpoint/2010/main" val="3492722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EEC743-F67F-8449-955A-2A34E71D722E}" type="datetimeFigureOut">
              <a:rPr lang="en-GB" smtClean="0"/>
              <a:t>14/01/2021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3A7C56-AB75-864B-AB2A-33EFD84ABB94}" type="slidenum">
              <a:rPr lang="en-GB" smtClean="0"/>
              <a:t>‹#›</a:t>
            </a:fld>
            <a:endParaRPr lang="en-GB"/>
          </a:p>
        </p:txBody>
      </p:sp>
    </p:spTree>
    <p:extLst>
      <p:ext uri="{BB962C8B-B14F-4D97-AF65-F5344CB8AC3E}">
        <p14:creationId xmlns:p14="http://schemas.microsoft.com/office/powerpoint/2010/main" val="4177438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BEEC743-F67F-8449-955A-2A34E71D722E}" type="datetimeFigureOut">
              <a:rPr lang="en-GB" smtClean="0"/>
              <a:t>14/01/2021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3A7C56-AB75-864B-AB2A-33EFD84ABB94}" type="slidenum">
              <a:rPr lang="en-GB" smtClean="0"/>
              <a:t>‹#›</a:t>
            </a:fld>
            <a:endParaRPr lang="en-GB"/>
          </a:p>
        </p:txBody>
      </p:sp>
    </p:spTree>
    <p:extLst>
      <p:ext uri="{BB962C8B-B14F-4D97-AF65-F5344CB8AC3E}">
        <p14:creationId xmlns:p14="http://schemas.microsoft.com/office/powerpoint/2010/main" val="3665918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BEEC743-F67F-8449-955A-2A34E71D722E}" type="datetimeFigureOut">
              <a:rPr lang="en-GB" smtClean="0"/>
              <a:t>14/01/2021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3A7C56-AB75-864B-AB2A-33EFD84ABB94}" type="slidenum">
              <a:rPr lang="en-GB" smtClean="0"/>
              <a:t>‹#›</a:t>
            </a:fld>
            <a:endParaRPr lang="en-GB"/>
          </a:p>
        </p:txBody>
      </p:sp>
    </p:spTree>
    <p:extLst>
      <p:ext uri="{BB962C8B-B14F-4D97-AF65-F5344CB8AC3E}">
        <p14:creationId xmlns:p14="http://schemas.microsoft.com/office/powerpoint/2010/main" val="703642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BEEC743-F67F-8449-955A-2A34E71D722E}" type="datetimeFigureOut">
              <a:rPr lang="en-GB" smtClean="0"/>
              <a:t>14/01/2021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03A7C56-AB75-864B-AB2A-33EFD84ABB94}" type="slidenum">
              <a:rPr lang="en-GB" smtClean="0"/>
              <a:t>‹#›</a:t>
            </a:fld>
            <a:endParaRPr lang="en-GB"/>
          </a:p>
        </p:txBody>
      </p:sp>
    </p:spTree>
    <p:extLst>
      <p:ext uri="{BB962C8B-B14F-4D97-AF65-F5344CB8AC3E}">
        <p14:creationId xmlns:p14="http://schemas.microsoft.com/office/powerpoint/2010/main" val="1688157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BEEC743-F67F-8449-955A-2A34E71D722E}" type="datetimeFigureOut">
              <a:rPr lang="en-GB" smtClean="0"/>
              <a:t>14/01/2021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03A7C56-AB75-864B-AB2A-33EFD84ABB94}" type="slidenum">
              <a:rPr lang="en-GB" smtClean="0"/>
              <a:t>‹#›</a:t>
            </a:fld>
            <a:endParaRPr lang="en-GB"/>
          </a:p>
        </p:txBody>
      </p:sp>
    </p:spTree>
    <p:extLst>
      <p:ext uri="{BB962C8B-B14F-4D97-AF65-F5344CB8AC3E}">
        <p14:creationId xmlns:p14="http://schemas.microsoft.com/office/powerpoint/2010/main" val="2821359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EEC743-F67F-8449-955A-2A34E71D722E}" type="datetimeFigureOut">
              <a:rPr lang="en-GB" smtClean="0"/>
              <a:t>14/01/2021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03A7C56-AB75-864B-AB2A-33EFD84ABB94}" type="slidenum">
              <a:rPr lang="en-GB" smtClean="0"/>
              <a:t>‹#›</a:t>
            </a:fld>
            <a:endParaRPr lang="en-GB"/>
          </a:p>
        </p:txBody>
      </p:sp>
    </p:spTree>
    <p:extLst>
      <p:ext uri="{BB962C8B-B14F-4D97-AF65-F5344CB8AC3E}">
        <p14:creationId xmlns:p14="http://schemas.microsoft.com/office/powerpoint/2010/main" val="1294189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0BEEC743-F67F-8449-955A-2A34E71D722E}" type="datetimeFigureOut">
              <a:rPr lang="en-GB" smtClean="0"/>
              <a:t>14/01/2021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3A7C56-AB75-864B-AB2A-33EFD84ABB94}" type="slidenum">
              <a:rPr lang="en-GB" smtClean="0"/>
              <a:t>‹#›</a:t>
            </a:fld>
            <a:endParaRPr lang="en-GB"/>
          </a:p>
        </p:txBody>
      </p:sp>
    </p:spTree>
    <p:extLst>
      <p:ext uri="{BB962C8B-B14F-4D97-AF65-F5344CB8AC3E}">
        <p14:creationId xmlns:p14="http://schemas.microsoft.com/office/powerpoint/2010/main" val="178934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0BEEC743-F67F-8449-955A-2A34E71D722E}" type="datetimeFigureOut">
              <a:rPr lang="en-GB" smtClean="0"/>
              <a:t>14/01/2021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3A7C56-AB75-864B-AB2A-33EFD84ABB94}" type="slidenum">
              <a:rPr lang="en-GB" smtClean="0"/>
              <a:t>‹#›</a:t>
            </a:fld>
            <a:endParaRPr lang="en-GB"/>
          </a:p>
        </p:txBody>
      </p:sp>
    </p:spTree>
    <p:extLst>
      <p:ext uri="{BB962C8B-B14F-4D97-AF65-F5344CB8AC3E}">
        <p14:creationId xmlns:p14="http://schemas.microsoft.com/office/powerpoint/2010/main" val="330437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BEEC743-F67F-8449-955A-2A34E71D722E}" type="datetimeFigureOut">
              <a:rPr lang="en-GB" smtClean="0"/>
              <a:t>14/01/2021</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03A7C56-AB75-864B-AB2A-33EFD84ABB94}" type="slidenum">
              <a:rPr lang="en-GB" smtClean="0"/>
              <a:t>‹#›</a:t>
            </a:fld>
            <a:endParaRPr lang="en-GB"/>
          </a:p>
        </p:txBody>
      </p:sp>
    </p:spTree>
    <p:extLst>
      <p:ext uri="{BB962C8B-B14F-4D97-AF65-F5344CB8AC3E}">
        <p14:creationId xmlns:p14="http://schemas.microsoft.com/office/powerpoint/2010/main" val="22930161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CFC22D6-C845-544E-A1B8-082C4B965301}"/>
              </a:ext>
            </a:extLst>
          </p:cNvPr>
          <p:cNvSpPr txBox="1"/>
          <p:nvPr/>
        </p:nvSpPr>
        <p:spPr>
          <a:xfrm>
            <a:off x="0" y="41155"/>
            <a:ext cx="6858000" cy="523220"/>
          </a:xfrm>
          <a:prstGeom prst="rect">
            <a:avLst/>
          </a:prstGeom>
          <a:noFill/>
        </p:spPr>
        <p:txBody>
          <a:bodyPr wrap="square" rtlCol="0">
            <a:spAutoFit/>
          </a:bodyPr>
          <a:lstStyle/>
          <a:p>
            <a:pPr algn="ctr"/>
            <a:r>
              <a:rPr lang="en-GB" sz="2800" b="1" dirty="0"/>
              <a:t>Final Outcome Plan</a:t>
            </a:r>
          </a:p>
        </p:txBody>
      </p:sp>
      <p:sp>
        <p:nvSpPr>
          <p:cNvPr id="7" name="TextBox 6">
            <a:extLst>
              <a:ext uri="{FF2B5EF4-FFF2-40B4-BE49-F238E27FC236}">
                <a16:creationId xmlns:a16="http://schemas.microsoft.com/office/drawing/2014/main" id="{9BE97B3C-8333-FE47-9EE4-1CE4D4434AF7}"/>
              </a:ext>
            </a:extLst>
          </p:cNvPr>
          <p:cNvSpPr txBox="1"/>
          <p:nvPr/>
        </p:nvSpPr>
        <p:spPr>
          <a:xfrm>
            <a:off x="3480178" y="4534691"/>
            <a:ext cx="3294693" cy="3693319"/>
          </a:xfrm>
          <a:prstGeom prst="rect">
            <a:avLst/>
          </a:prstGeom>
          <a:noFill/>
          <a:ln>
            <a:solidFill>
              <a:schemeClr val="accent1"/>
            </a:solidFill>
          </a:ln>
        </p:spPr>
        <p:txBody>
          <a:bodyPr wrap="square" rtlCol="0">
            <a:spAutoFit/>
          </a:bodyPr>
          <a:lstStyle/>
          <a:p>
            <a:r>
              <a:rPr lang="en-GB" dirty="0"/>
              <a:t>- To edit my photograph I intend to…</a:t>
            </a:r>
            <a:br>
              <a:rPr lang="en-GB" dirty="0"/>
            </a:br>
            <a:r>
              <a:rPr lang="en-GB" dirty="0"/>
              <a:t>​</a:t>
            </a:r>
            <a:br>
              <a:rPr lang="en-GB" dirty="0"/>
            </a:br>
            <a:r>
              <a:rPr lang="en-GB" i="1" dirty="0"/>
              <a:t>Write a step by step plan of how you will digitally edit your photo after you have taken it. These edits do not have to be complex, but you should retouch your photographs before you do anything else.</a:t>
            </a:r>
            <a:endParaRPr lang="en-GB" dirty="0"/>
          </a:p>
          <a:p>
            <a:endParaRPr lang="en-GB" dirty="0"/>
          </a:p>
          <a:p>
            <a:endParaRPr lang="en-GB" dirty="0"/>
          </a:p>
          <a:p>
            <a:endParaRPr lang="en-GB" dirty="0"/>
          </a:p>
        </p:txBody>
      </p:sp>
      <p:sp>
        <p:nvSpPr>
          <p:cNvPr id="8" name="TextBox 7">
            <a:extLst>
              <a:ext uri="{FF2B5EF4-FFF2-40B4-BE49-F238E27FC236}">
                <a16:creationId xmlns:a16="http://schemas.microsoft.com/office/drawing/2014/main" id="{3202BD50-C291-154E-ABE2-60EDB318F075}"/>
              </a:ext>
            </a:extLst>
          </p:cNvPr>
          <p:cNvSpPr txBox="1"/>
          <p:nvPr/>
        </p:nvSpPr>
        <p:spPr>
          <a:xfrm>
            <a:off x="3480178" y="656707"/>
            <a:ext cx="3294693" cy="3693319"/>
          </a:xfrm>
          <a:prstGeom prst="rect">
            <a:avLst/>
          </a:prstGeom>
          <a:noFill/>
          <a:ln>
            <a:solidFill>
              <a:schemeClr val="accent1"/>
            </a:solidFill>
          </a:ln>
        </p:spPr>
        <p:txBody>
          <a:bodyPr wrap="square" rtlCol="0">
            <a:spAutoFit/>
          </a:bodyPr>
          <a:lstStyle/>
          <a:p>
            <a:r>
              <a:rPr lang="en-GB" dirty="0"/>
              <a:t>- The photographers/images that have inspired me are…</a:t>
            </a:r>
            <a:br>
              <a:rPr lang="en-GB" dirty="0"/>
            </a:br>
            <a:r>
              <a:rPr lang="en-GB" dirty="0"/>
              <a:t>- The elements of their work which I will be inspired by when creating my final outcome are…</a:t>
            </a:r>
            <a:br>
              <a:rPr lang="en-GB" dirty="0"/>
            </a:br>
            <a:br>
              <a:rPr lang="en-GB" dirty="0"/>
            </a:br>
            <a:r>
              <a:rPr lang="en-GB" i="1" dirty="0"/>
              <a:t>Try to find images to include here - you should still be inspired by the photographers who we looked at at the beginning of the project and you should also include commercial images in this section.</a:t>
            </a:r>
            <a:endParaRPr lang="en-GB" dirty="0"/>
          </a:p>
        </p:txBody>
      </p:sp>
      <p:sp>
        <p:nvSpPr>
          <p:cNvPr id="9" name="TextBox 8">
            <a:extLst>
              <a:ext uri="{FF2B5EF4-FFF2-40B4-BE49-F238E27FC236}">
                <a16:creationId xmlns:a16="http://schemas.microsoft.com/office/drawing/2014/main" id="{CB58CFA9-6755-1046-835C-1F3EA8B503F4}"/>
              </a:ext>
            </a:extLst>
          </p:cNvPr>
          <p:cNvSpPr txBox="1"/>
          <p:nvPr/>
        </p:nvSpPr>
        <p:spPr>
          <a:xfrm>
            <a:off x="106753" y="656707"/>
            <a:ext cx="3264244" cy="7571303"/>
          </a:xfrm>
          <a:prstGeom prst="rect">
            <a:avLst/>
          </a:prstGeom>
          <a:noFill/>
          <a:ln>
            <a:solidFill>
              <a:schemeClr val="accent1"/>
            </a:solidFill>
          </a:ln>
        </p:spPr>
        <p:txBody>
          <a:bodyPr wrap="square" rtlCol="0">
            <a:spAutoFit/>
          </a:bodyPr>
          <a:lstStyle/>
          <a:p>
            <a:r>
              <a:rPr lang="en-GB" dirty="0"/>
              <a:t>The photographs which I will take for my final outcome will be of…</a:t>
            </a:r>
          </a:p>
          <a:p>
            <a:endParaRPr lang="en-GB" dirty="0"/>
          </a:p>
          <a:p>
            <a:r>
              <a:rPr lang="en-GB" dirty="0"/>
              <a:t>The meaning behind them is…</a:t>
            </a:r>
          </a:p>
          <a:p>
            <a:endParaRPr lang="en-GB" dirty="0"/>
          </a:p>
          <a:p>
            <a:r>
              <a:rPr lang="en-GB" dirty="0"/>
              <a:t>The camera settings I will use are…</a:t>
            </a:r>
          </a:p>
          <a:p>
            <a:endParaRPr lang="en-GB" dirty="0"/>
          </a:p>
          <a:p>
            <a:r>
              <a:rPr lang="en-GB" dirty="0"/>
              <a:t>The compositional guidelines I will use are…</a:t>
            </a:r>
          </a:p>
          <a:p>
            <a:endParaRPr lang="en-GB" dirty="0"/>
          </a:p>
          <a:p>
            <a:r>
              <a:rPr lang="en-GB" dirty="0"/>
              <a:t>The props/costume/make-up I will need are…</a:t>
            </a:r>
          </a:p>
          <a:p>
            <a:endParaRPr lang="en-GB" dirty="0"/>
          </a:p>
          <a:p>
            <a:r>
              <a:rPr lang="en-GB" dirty="0"/>
              <a:t>The pose my model(s) will be in is…</a:t>
            </a:r>
          </a:p>
          <a:p>
            <a:endParaRPr lang="en-GB" dirty="0"/>
          </a:p>
          <a:p>
            <a:r>
              <a:rPr lang="en-GB" dirty="0"/>
              <a:t>The setting/location of my photos will be…</a:t>
            </a:r>
          </a:p>
          <a:p>
            <a:endParaRPr lang="en-GB" dirty="0"/>
          </a:p>
          <a:p>
            <a:r>
              <a:rPr lang="en-GB" dirty="0"/>
              <a:t>The equipment I will need on my shoot is…</a:t>
            </a:r>
          </a:p>
          <a:p>
            <a:endParaRPr lang="en-GB" dirty="0"/>
          </a:p>
          <a:p>
            <a:endParaRPr lang="en-GB" dirty="0"/>
          </a:p>
          <a:p>
            <a:endParaRPr lang="en-GB" dirty="0"/>
          </a:p>
          <a:p>
            <a:endParaRPr lang="en-GB" dirty="0"/>
          </a:p>
        </p:txBody>
      </p:sp>
      <p:sp>
        <p:nvSpPr>
          <p:cNvPr id="10" name="TextBox 9">
            <a:extLst>
              <a:ext uri="{FF2B5EF4-FFF2-40B4-BE49-F238E27FC236}">
                <a16:creationId xmlns:a16="http://schemas.microsoft.com/office/drawing/2014/main" id="{B57AF756-2382-B64B-969A-4747E20F3A2C}"/>
              </a:ext>
            </a:extLst>
          </p:cNvPr>
          <p:cNvSpPr txBox="1"/>
          <p:nvPr/>
        </p:nvSpPr>
        <p:spPr>
          <a:xfrm>
            <a:off x="94940" y="8361497"/>
            <a:ext cx="6668119" cy="1477328"/>
          </a:xfrm>
          <a:prstGeom prst="rect">
            <a:avLst/>
          </a:prstGeom>
          <a:noFill/>
          <a:ln>
            <a:solidFill>
              <a:schemeClr val="accent1"/>
            </a:solidFill>
          </a:ln>
        </p:spPr>
        <p:txBody>
          <a:bodyPr wrap="square" rtlCol="0">
            <a:spAutoFit/>
          </a:bodyPr>
          <a:lstStyle/>
          <a:p>
            <a:r>
              <a:rPr lang="en-GB" dirty="0"/>
              <a:t>- After I edit my photograph I intend to…</a:t>
            </a:r>
            <a:br>
              <a:rPr lang="en-GB" dirty="0"/>
            </a:br>
            <a:r>
              <a:rPr lang="en-GB" dirty="0"/>
              <a:t>​</a:t>
            </a:r>
            <a:br>
              <a:rPr lang="en-GB" dirty="0"/>
            </a:br>
            <a:r>
              <a:rPr lang="en-GB" i="1" dirty="0"/>
              <a:t>Write a step by step plan of how you will add typography to your image in order to make it fit with the type of commercial photography you have chosen.</a:t>
            </a:r>
            <a:endParaRPr lang="en-GB" sz="1600" i="1" dirty="0"/>
          </a:p>
        </p:txBody>
      </p:sp>
    </p:spTree>
    <p:extLst>
      <p:ext uri="{BB962C8B-B14F-4D97-AF65-F5344CB8AC3E}">
        <p14:creationId xmlns:p14="http://schemas.microsoft.com/office/powerpoint/2010/main" val="48765362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7270</TotalTime>
  <Words>249</Words>
  <Application>Microsoft Macintosh PowerPoint</Application>
  <PresentationFormat>A4 Paper (210x297 mm)</PresentationFormat>
  <Paragraphs>22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4</cp:revision>
  <dcterms:created xsi:type="dcterms:W3CDTF">2020-12-15T13:53:47Z</dcterms:created>
  <dcterms:modified xsi:type="dcterms:W3CDTF">2021-01-14T15:30:48Z</dcterms:modified>
</cp:coreProperties>
</file>