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590"/>
  </p:normalViewPr>
  <p:slideViewPr>
    <p:cSldViewPr snapToGrid="0" snapToObjects="1">
      <p:cViewPr>
        <p:scale>
          <a:sx n="87" d="100"/>
          <a:sy n="87" d="100"/>
        </p:scale>
        <p:origin x="235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04/04/2021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3782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04/04/2021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55792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04/04/2021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349272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EEC743-F67F-8449-955A-2A34E71D722E}" type="datetimeFigureOut">
              <a:rPr lang="en-GB" smtClean="0"/>
              <a:t>04/04/2021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417743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EEC743-F67F-8449-955A-2A34E71D722E}" type="datetimeFigureOut">
              <a:rPr lang="en-GB" smtClean="0"/>
              <a:t>04/04/2021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366591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EEC743-F67F-8449-955A-2A34E71D722E}" type="datetimeFigureOut">
              <a:rPr lang="en-GB" smtClean="0"/>
              <a:t>04/04/2021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70364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EEC743-F67F-8449-955A-2A34E71D722E}" type="datetimeFigureOut">
              <a:rPr lang="en-GB" smtClean="0"/>
              <a:t>04/04/2021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68815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EEC743-F67F-8449-955A-2A34E71D722E}" type="datetimeFigureOut">
              <a:rPr lang="en-GB" smtClean="0"/>
              <a:t>04/04/2021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282135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EC743-F67F-8449-955A-2A34E71D722E}" type="datetimeFigureOut">
              <a:rPr lang="en-GB" smtClean="0"/>
              <a:t>04/04/2021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29418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EEC743-F67F-8449-955A-2A34E71D722E}" type="datetimeFigureOut">
              <a:rPr lang="en-GB" smtClean="0"/>
              <a:t>04/04/2021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17893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BEEC743-F67F-8449-955A-2A34E71D722E}" type="datetimeFigureOut">
              <a:rPr lang="en-GB" smtClean="0"/>
              <a:t>04/04/2021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3A7C56-AB75-864B-AB2A-33EFD84ABB94}" type="slidenum">
              <a:rPr lang="en-GB" smtClean="0"/>
              <a:t>‹#›</a:t>
            </a:fld>
            <a:endParaRPr lang="en-GB"/>
          </a:p>
        </p:txBody>
      </p:sp>
    </p:spTree>
    <p:extLst>
      <p:ext uri="{BB962C8B-B14F-4D97-AF65-F5344CB8AC3E}">
        <p14:creationId xmlns:p14="http://schemas.microsoft.com/office/powerpoint/2010/main" val="33043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BEEC743-F67F-8449-955A-2A34E71D722E}" type="datetimeFigureOut">
              <a:rPr lang="en-GB" smtClean="0"/>
              <a:t>04/04/2021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03A7C56-AB75-864B-AB2A-33EFD84ABB94}" type="slidenum">
              <a:rPr lang="en-GB" smtClean="0"/>
              <a:t>‹#›</a:t>
            </a:fld>
            <a:endParaRPr lang="en-GB"/>
          </a:p>
        </p:txBody>
      </p:sp>
    </p:spTree>
    <p:extLst>
      <p:ext uri="{BB962C8B-B14F-4D97-AF65-F5344CB8AC3E}">
        <p14:creationId xmlns:p14="http://schemas.microsoft.com/office/powerpoint/2010/main" val="2293016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CFC22D6-C845-544E-A1B8-082C4B965301}"/>
              </a:ext>
            </a:extLst>
          </p:cNvPr>
          <p:cNvSpPr txBox="1"/>
          <p:nvPr/>
        </p:nvSpPr>
        <p:spPr>
          <a:xfrm>
            <a:off x="0" y="41155"/>
            <a:ext cx="6858000" cy="523220"/>
          </a:xfrm>
          <a:prstGeom prst="rect">
            <a:avLst/>
          </a:prstGeom>
          <a:noFill/>
        </p:spPr>
        <p:txBody>
          <a:bodyPr wrap="square" rtlCol="0">
            <a:spAutoFit/>
          </a:bodyPr>
          <a:lstStyle/>
          <a:p>
            <a:pPr algn="ctr"/>
            <a:r>
              <a:rPr lang="en-GB" sz="2800" b="1" dirty="0"/>
              <a:t>Final Outcome Plan</a:t>
            </a:r>
          </a:p>
        </p:txBody>
      </p:sp>
      <p:sp>
        <p:nvSpPr>
          <p:cNvPr id="7" name="TextBox 6">
            <a:extLst>
              <a:ext uri="{FF2B5EF4-FFF2-40B4-BE49-F238E27FC236}">
                <a16:creationId xmlns:a16="http://schemas.microsoft.com/office/drawing/2014/main" id="{9BE97B3C-8333-FE47-9EE4-1CE4D4434AF7}"/>
              </a:ext>
            </a:extLst>
          </p:cNvPr>
          <p:cNvSpPr txBox="1"/>
          <p:nvPr/>
        </p:nvSpPr>
        <p:spPr>
          <a:xfrm>
            <a:off x="3480178" y="4534691"/>
            <a:ext cx="3294693" cy="3693319"/>
          </a:xfrm>
          <a:prstGeom prst="rect">
            <a:avLst/>
          </a:prstGeom>
          <a:noFill/>
          <a:ln>
            <a:solidFill>
              <a:schemeClr val="accent1"/>
            </a:solidFill>
          </a:ln>
        </p:spPr>
        <p:txBody>
          <a:bodyPr wrap="square" rtlCol="0">
            <a:spAutoFit/>
          </a:bodyPr>
          <a:lstStyle/>
          <a:p>
            <a:r>
              <a:rPr lang="en-GB" dirty="0"/>
              <a:t>To edit my final outcome I intend to…</a:t>
            </a:r>
          </a:p>
          <a:p>
            <a:r>
              <a:rPr lang="en-GB" i="1" dirty="0"/>
              <a:t>Write a step by step plan of how you will digitally edit your photos after you have taken them. These edits do not have to be complex, but you should retouch your photographs before you do anything else.</a:t>
            </a:r>
            <a:endParaRPr lang="en-GB" dirty="0"/>
          </a:p>
          <a:p>
            <a:endParaRPr lang="en-GB" dirty="0"/>
          </a:p>
          <a:p>
            <a:endParaRPr lang="en-GB" dirty="0"/>
          </a:p>
          <a:p>
            <a:endParaRPr lang="en-GB" dirty="0"/>
          </a:p>
          <a:p>
            <a:endParaRPr lang="en-GB" dirty="0"/>
          </a:p>
        </p:txBody>
      </p:sp>
      <p:sp>
        <p:nvSpPr>
          <p:cNvPr id="8" name="TextBox 7">
            <a:extLst>
              <a:ext uri="{FF2B5EF4-FFF2-40B4-BE49-F238E27FC236}">
                <a16:creationId xmlns:a16="http://schemas.microsoft.com/office/drawing/2014/main" id="{3202BD50-C291-154E-ABE2-60EDB318F075}"/>
              </a:ext>
            </a:extLst>
          </p:cNvPr>
          <p:cNvSpPr txBox="1"/>
          <p:nvPr/>
        </p:nvSpPr>
        <p:spPr>
          <a:xfrm>
            <a:off x="3480178" y="656707"/>
            <a:ext cx="3294693" cy="3693319"/>
          </a:xfrm>
          <a:prstGeom prst="rect">
            <a:avLst/>
          </a:prstGeom>
          <a:noFill/>
          <a:ln>
            <a:solidFill>
              <a:schemeClr val="accent1"/>
            </a:solidFill>
          </a:ln>
        </p:spPr>
        <p:txBody>
          <a:bodyPr wrap="square" rtlCol="0">
            <a:spAutoFit/>
          </a:bodyPr>
          <a:lstStyle/>
          <a:p>
            <a:r>
              <a:rPr lang="en-GB" dirty="0"/>
              <a:t>- The photographers who have inspired me are…</a:t>
            </a:r>
          </a:p>
          <a:p>
            <a:r>
              <a:rPr lang="en-GB" i="1" dirty="0"/>
              <a:t>Find images of their work and put them in this box</a:t>
            </a:r>
          </a:p>
          <a:p>
            <a:endParaRPr lang="en-GB" dirty="0"/>
          </a:p>
          <a:p>
            <a:r>
              <a:rPr lang="en-GB" dirty="0"/>
              <a:t>- The elements of their work which I will be inspired by when creating my final outcome are…</a:t>
            </a:r>
          </a:p>
          <a:p>
            <a:endParaRPr lang="en-GB" dirty="0"/>
          </a:p>
          <a:p>
            <a:endParaRPr lang="en-GB" dirty="0"/>
          </a:p>
          <a:p>
            <a:endParaRPr lang="en-GB" dirty="0"/>
          </a:p>
          <a:p>
            <a:endParaRPr lang="en-GB" dirty="0"/>
          </a:p>
          <a:p>
            <a:endParaRPr lang="en-GB" dirty="0"/>
          </a:p>
        </p:txBody>
      </p:sp>
      <p:sp>
        <p:nvSpPr>
          <p:cNvPr id="9" name="TextBox 8">
            <a:extLst>
              <a:ext uri="{FF2B5EF4-FFF2-40B4-BE49-F238E27FC236}">
                <a16:creationId xmlns:a16="http://schemas.microsoft.com/office/drawing/2014/main" id="{CB58CFA9-6755-1046-835C-1F3EA8B503F4}"/>
              </a:ext>
            </a:extLst>
          </p:cNvPr>
          <p:cNvSpPr txBox="1"/>
          <p:nvPr/>
        </p:nvSpPr>
        <p:spPr>
          <a:xfrm>
            <a:off x="106753" y="656707"/>
            <a:ext cx="3264244" cy="7571303"/>
          </a:xfrm>
          <a:prstGeom prst="rect">
            <a:avLst/>
          </a:prstGeom>
          <a:noFill/>
          <a:ln>
            <a:solidFill>
              <a:schemeClr val="accent1"/>
            </a:solidFill>
          </a:ln>
        </p:spPr>
        <p:txBody>
          <a:bodyPr wrap="square" rtlCol="0">
            <a:spAutoFit/>
          </a:bodyPr>
          <a:lstStyle/>
          <a:p>
            <a:r>
              <a:rPr lang="en-GB" dirty="0"/>
              <a:t>The photographs which I will take for my final outcome will be of…</a:t>
            </a:r>
          </a:p>
          <a:p>
            <a:endParaRPr lang="en-GB" dirty="0"/>
          </a:p>
          <a:p>
            <a:r>
              <a:rPr lang="en-GB" dirty="0"/>
              <a:t>The meaning behind them is…</a:t>
            </a:r>
          </a:p>
          <a:p>
            <a:endParaRPr lang="en-GB" dirty="0"/>
          </a:p>
          <a:p>
            <a:r>
              <a:rPr lang="en-GB" dirty="0"/>
              <a:t>The camera settings I will use are…</a:t>
            </a:r>
          </a:p>
          <a:p>
            <a:endParaRPr lang="en-GB" dirty="0"/>
          </a:p>
          <a:p>
            <a:r>
              <a:rPr lang="en-GB" dirty="0"/>
              <a:t>The compositional guidelines I will use are…</a:t>
            </a:r>
          </a:p>
          <a:p>
            <a:endParaRPr lang="en-GB" dirty="0"/>
          </a:p>
          <a:p>
            <a:r>
              <a:rPr lang="en-GB" dirty="0"/>
              <a:t>The props/costume/make-up I will need are…</a:t>
            </a:r>
          </a:p>
          <a:p>
            <a:endParaRPr lang="en-GB" dirty="0"/>
          </a:p>
          <a:p>
            <a:r>
              <a:rPr lang="en-GB" dirty="0"/>
              <a:t>The pose my model(s) will be in is…</a:t>
            </a:r>
          </a:p>
          <a:p>
            <a:endParaRPr lang="en-GB" dirty="0"/>
          </a:p>
          <a:p>
            <a:r>
              <a:rPr lang="en-GB" dirty="0"/>
              <a:t>The setting/location of my photos will be…</a:t>
            </a:r>
          </a:p>
          <a:p>
            <a:endParaRPr lang="en-GB" dirty="0"/>
          </a:p>
          <a:p>
            <a:r>
              <a:rPr lang="en-GB" dirty="0"/>
              <a:t>The equipment I will need on my shoot is…</a:t>
            </a:r>
          </a:p>
          <a:p>
            <a:endParaRPr lang="en-GB" dirty="0"/>
          </a:p>
          <a:p>
            <a:endParaRPr lang="en-GB" dirty="0"/>
          </a:p>
          <a:p>
            <a:endParaRPr lang="en-GB" dirty="0"/>
          </a:p>
          <a:p>
            <a:endParaRPr lang="en-GB" dirty="0"/>
          </a:p>
        </p:txBody>
      </p:sp>
      <p:sp>
        <p:nvSpPr>
          <p:cNvPr id="10" name="TextBox 9">
            <a:extLst>
              <a:ext uri="{FF2B5EF4-FFF2-40B4-BE49-F238E27FC236}">
                <a16:creationId xmlns:a16="http://schemas.microsoft.com/office/drawing/2014/main" id="{B57AF756-2382-B64B-969A-4747E20F3A2C}"/>
              </a:ext>
            </a:extLst>
          </p:cNvPr>
          <p:cNvSpPr txBox="1"/>
          <p:nvPr/>
        </p:nvSpPr>
        <p:spPr>
          <a:xfrm>
            <a:off x="94940" y="8361497"/>
            <a:ext cx="6668119" cy="1354217"/>
          </a:xfrm>
          <a:prstGeom prst="rect">
            <a:avLst/>
          </a:prstGeom>
          <a:noFill/>
          <a:ln>
            <a:solidFill>
              <a:schemeClr val="accent1"/>
            </a:solidFill>
          </a:ln>
        </p:spPr>
        <p:txBody>
          <a:bodyPr wrap="square" rtlCol="0">
            <a:spAutoFit/>
          </a:bodyPr>
          <a:lstStyle/>
          <a:p>
            <a:r>
              <a:rPr lang="en-GB" dirty="0"/>
              <a:t>I intend to display my final piece as…</a:t>
            </a:r>
            <a:br>
              <a:rPr lang="en-GB" dirty="0"/>
            </a:br>
            <a:r>
              <a:rPr lang="en-GB" sz="1600" i="1"/>
              <a:t>Is it </a:t>
            </a:r>
            <a:r>
              <a:rPr lang="en-GB" sz="1600" i="1" dirty="0"/>
              <a:t>going to be a series of digital images, do you intend to print your photos off so that they are large, will you use your photographs to create a 3D sculpture, do you plan to project your images onto a wall, should they be framed and displayed as a gallery? The possibilities are endless.</a:t>
            </a:r>
          </a:p>
        </p:txBody>
      </p:sp>
    </p:spTree>
    <p:extLst>
      <p:ext uri="{BB962C8B-B14F-4D97-AF65-F5344CB8AC3E}">
        <p14:creationId xmlns:p14="http://schemas.microsoft.com/office/powerpoint/2010/main" val="487653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7271</TotalTime>
  <Words>243</Words>
  <Application>Microsoft Macintosh PowerPoint</Application>
  <PresentationFormat>A4 Paper (210x297 mm)</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2020-12-15T13:53:47Z</dcterms:created>
  <dcterms:modified xsi:type="dcterms:W3CDTF">2021-04-04T15:25:52Z</dcterms:modified>
</cp:coreProperties>
</file>