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245" autoAdjust="0"/>
  </p:normalViewPr>
  <p:slideViewPr>
    <p:cSldViewPr snapToGrid="0" snapToObjects="1"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CDCC8-9027-5443-A7F2-F679C2DF0336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6E9D6-8F74-504F-BE01-DD2ED48870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84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DA1BD-E715-E740-8B9E-2F5CEEFC1C20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800F7-44CB-C74F-9A1E-53F9856E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134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Part</a:t>
            </a:r>
            <a:r>
              <a:rPr lang="en-US" baseline="0" dirty="0"/>
              <a:t> </a:t>
            </a:r>
            <a:r>
              <a:rPr lang="en-US" baseline="0"/>
              <a:t>made plan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800F7-44CB-C74F-9A1E-53F9856EB9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52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D800F7-44CB-C74F-9A1E-53F9856EB90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42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26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5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6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88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34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3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1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1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49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36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86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55E3C9-7E1C-404B-AE05-098AE24897A9}" type="datetimeFigureOut">
              <a:rPr lang="en-US" smtClean="0"/>
              <a:t>6/20/22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C2757-DD84-9B4C-86F1-F1003BB1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1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041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829301"/>
            <a:ext cx="6692900" cy="10287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16186" y="2688486"/>
            <a:ext cx="6273514" cy="124670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042650" y="3026849"/>
            <a:ext cx="1187617" cy="594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09120" y="2869395"/>
            <a:ext cx="1441973" cy="91488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424901" y="3026849"/>
            <a:ext cx="1187617" cy="594439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823950" y="3026849"/>
            <a:ext cx="1187617" cy="594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7150" y="2338011"/>
            <a:ext cx="57150" cy="425306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0" y="2989495"/>
            <a:ext cx="114300" cy="594439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16186" y="2338012"/>
            <a:ext cx="431514" cy="1511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0"/>
            <a:endCxn id="4" idx="2"/>
          </p:cNvCxnSpPr>
          <p:nvPr/>
        </p:nvCxnSpPr>
        <p:spPr>
          <a:xfrm>
            <a:off x="4572000" y="0"/>
            <a:ext cx="0" cy="1041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18605" y="0"/>
            <a:ext cx="0" cy="1041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692900" y="0"/>
            <a:ext cx="0" cy="1041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318605" y="5816600"/>
            <a:ext cx="0" cy="1041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572000" y="5829301"/>
            <a:ext cx="0" cy="1041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5" idx="4"/>
          </p:cNvCxnSpPr>
          <p:nvPr/>
        </p:nvCxnSpPr>
        <p:spPr>
          <a:xfrm>
            <a:off x="57150" y="3583934"/>
            <a:ext cx="159036" cy="13201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908300" y="15494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Darkroom Layout</a:t>
            </a:r>
          </a:p>
        </p:txBody>
      </p:sp>
      <p:sp>
        <p:nvSpPr>
          <p:cNvPr id="46" name="Rectangle 45"/>
          <p:cNvSpPr/>
          <p:nvPr/>
        </p:nvSpPr>
        <p:spPr>
          <a:xfrm>
            <a:off x="0" y="1130300"/>
            <a:ext cx="57150" cy="10795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114300" y="1549400"/>
            <a:ext cx="55822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8819984" y="5105400"/>
            <a:ext cx="94581" cy="16360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/>
          <p:nvPr/>
        </p:nvSpPr>
        <p:spPr>
          <a:xfrm>
            <a:off x="8613383" y="4480945"/>
            <a:ext cx="320901" cy="28371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8440541" y="1651000"/>
            <a:ext cx="660400" cy="25273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3" name="Straight Arrow Connector 62"/>
          <p:cNvCxnSpPr/>
          <p:nvPr/>
        </p:nvCxnSpPr>
        <p:spPr>
          <a:xfrm flipH="1" flipV="1">
            <a:off x="8293621" y="4622800"/>
            <a:ext cx="293840" cy="269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H="1" flipV="1">
            <a:off x="8204200" y="6191766"/>
            <a:ext cx="6223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9025773" y="4480945"/>
            <a:ext cx="75168" cy="28371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Arrow Connector 65"/>
          <p:cNvCxnSpPr>
            <a:stCxn id="65" idx="2"/>
          </p:cNvCxnSpPr>
          <p:nvPr/>
        </p:nvCxnSpPr>
        <p:spPr>
          <a:xfrm flipH="1">
            <a:off x="8293621" y="4764655"/>
            <a:ext cx="769736" cy="55664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993637" y="5118100"/>
            <a:ext cx="94581" cy="163607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flipH="1" flipV="1">
            <a:off x="8356600" y="6741475"/>
            <a:ext cx="622300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1471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462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/>
              <a:t>How to develop a print in the darkroom</a:t>
            </a:r>
          </a:p>
        </p:txBody>
      </p:sp>
      <p:sp>
        <p:nvSpPr>
          <p:cNvPr id="7" name="Rectangle 6"/>
          <p:cNvSpPr/>
          <p:nvPr/>
        </p:nvSpPr>
        <p:spPr>
          <a:xfrm>
            <a:off x="1485900" y="1153773"/>
            <a:ext cx="6997700" cy="211381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2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2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78500" y="1514930"/>
            <a:ext cx="1434799" cy="10078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89814" y="1384056"/>
            <a:ext cx="1666241" cy="1551208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094482" y="1504156"/>
            <a:ext cx="1434799" cy="1007882"/>
          </a:xfrm>
          <a:prstGeom prst="rec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792161" y="1497012"/>
            <a:ext cx="1434799" cy="100788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40304" y="1115674"/>
            <a:ext cx="1012590" cy="217841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378404" y="1153773"/>
            <a:ext cx="924538" cy="203671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739753" y="1713160"/>
            <a:ext cx="1295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		     			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31652" y="1708983"/>
            <a:ext cx="10712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rack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99298" y="1713160"/>
            <a:ext cx="18897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Fix </a:t>
            </a:r>
          </a:p>
          <a:p>
            <a:r>
              <a:rPr lang="en-US" dirty="0"/>
              <a:t>		     			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69502" y="1713160"/>
            <a:ext cx="13597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60 seconds</a:t>
            </a:r>
          </a:p>
          <a:p>
            <a:r>
              <a:rPr lang="en-US" dirty="0"/>
              <a:t>		     			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47806" y="1734935"/>
            <a:ext cx="18897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Developer</a:t>
            </a:r>
          </a:p>
          <a:p>
            <a:r>
              <a:rPr lang="en-US" dirty="0"/>
              <a:t>90 seconds</a:t>
            </a:r>
          </a:p>
          <a:p>
            <a:r>
              <a:rPr lang="en-US" dirty="0"/>
              <a:t>		     			</a:t>
            </a:r>
          </a:p>
        </p:txBody>
      </p:sp>
    </p:spTree>
    <p:extLst>
      <p:ext uri="{BB962C8B-B14F-4D97-AF65-F5344CB8AC3E}">
        <p14:creationId xmlns:p14="http://schemas.microsoft.com/office/powerpoint/2010/main" val="158832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46</Words>
  <Application>Microsoft Macintosh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How to develop a print in the darkroom</vt:lpstr>
    </vt:vector>
  </TitlesOfParts>
  <Company>The Island Free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Travers</dc:creator>
  <cp:lastModifiedBy>Microsoft Office User</cp:lastModifiedBy>
  <cp:revision>28</cp:revision>
  <cp:lastPrinted>2020-03-03T13:20:28Z</cp:lastPrinted>
  <dcterms:created xsi:type="dcterms:W3CDTF">2019-12-23T09:27:17Z</dcterms:created>
  <dcterms:modified xsi:type="dcterms:W3CDTF">2022-06-20T06:40:58Z</dcterms:modified>
</cp:coreProperties>
</file>