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/>
    <p:restoredTop sz="94590"/>
  </p:normalViewPr>
  <p:slideViewPr>
    <p:cSldViewPr snapToGrid="0" snapToObjects="1">
      <p:cViewPr varScale="1">
        <p:scale>
          <a:sx n="119" d="100"/>
          <a:sy n="119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18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6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83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21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0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5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0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32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17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8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5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C126-88D3-CD47-B366-E277818437E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4432-90B1-5D4E-B543-42C7ADF37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2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0888-B2D9-F846-95B2-BCAFF5BB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F743B9-8681-B64D-B783-0A097777E9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906000" cy="6886010"/>
          </a:xfrm>
        </p:spPr>
      </p:pic>
    </p:spTree>
    <p:extLst>
      <p:ext uri="{BB962C8B-B14F-4D97-AF65-F5344CB8AC3E}">
        <p14:creationId xmlns:p14="http://schemas.microsoft.com/office/powerpoint/2010/main" val="278108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2020-10-27T10:36:54Z</dcterms:created>
  <dcterms:modified xsi:type="dcterms:W3CDTF">2021-02-07T10:03:58Z</dcterms:modified>
</cp:coreProperties>
</file>