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590"/>
  </p:normalViewPr>
  <p:slideViewPr>
    <p:cSldViewPr snapToGrid="0" snapToObjects="1">
      <p:cViewPr varScale="1">
        <p:scale>
          <a:sx n="94" d="100"/>
          <a:sy n="94" d="100"/>
        </p:scale>
        <p:origin x="1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A83B-A258-FC4F-9380-23E7727255C1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5E5-68CF-8344-93AF-6C5D90D4A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5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A83B-A258-FC4F-9380-23E7727255C1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5E5-68CF-8344-93AF-6C5D90D4A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09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A83B-A258-FC4F-9380-23E7727255C1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5E5-68CF-8344-93AF-6C5D90D4A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08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A83B-A258-FC4F-9380-23E7727255C1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5E5-68CF-8344-93AF-6C5D90D4A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8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A83B-A258-FC4F-9380-23E7727255C1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5E5-68CF-8344-93AF-6C5D90D4A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92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A83B-A258-FC4F-9380-23E7727255C1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5E5-68CF-8344-93AF-6C5D90D4A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8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A83B-A258-FC4F-9380-23E7727255C1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5E5-68CF-8344-93AF-6C5D90D4A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52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A83B-A258-FC4F-9380-23E7727255C1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5E5-68CF-8344-93AF-6C5D90D4A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74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A83B-A258-FC4F-9380-23E7727255C1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5E5-68CF-8344-93AF-6C5D90D4A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17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A83B-A258-FC4F-9380-23E7727255C1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5E5-68CF-8344-93AF-6C5D90D4A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09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A83B-A258-FC4F-9380-23E7727255C1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65E5-68CF-8344-93AF-6C5D90D4A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28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1A83B-A258-FC4F-9380-23E7727255C1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265E5-68CF-8344-93AF-6C5D90D4A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68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69D354-1338-D14B-8419-5F2227FCD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954" y="1298139"/>
            <a:ext cx="3325407" cy="44308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7212AD-972F-074B-B391-5D85A4FCCA9D}"/>
              </a:ext>
            </a:extLst>
          </p:cNvPr>
          <p:cNvSpPr txBox="1"/>
          <p:nvPr/>
        </p:nvSpPr>
        <p:spPr>
          <a:xfrm>
            <a:off x="170711" y="27234"/>
            <a:ext cx="5147202" cy="5218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7419" tIns="37419" rIns="37419" bIns="37419" numCol="1" spcCol="28064" rtlCol="0" anchor="ctr">
            <a:spAutoFit/>
          </a:bodyPr>
          <a:lstStyle/>
          <a:p>
            <a:r>
              <a:rPr lang="en-US" sz="2900" dirty="0"/>
              <a:t>Andrew Whyte deconstruction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B2CCE6-7BD2-CE43-9BD5-4F42B5CFDE96}"/>
              </a:ext>
            </a:extLst>
          </p:cNvPr>
          <p:cNvSpPr/>
          <p:nvPr/>
        </p:nvSpPr>
        <p:spPr>
          <a:xfrm>
            <a:off x="3424954" y="5728970"/>
            <a:ext cx="3325407" cy="252678"/>
          </a:xfrm>
          <a:prstGeom prst="rect">
            <a:avLst/>
          </a:prstGeom>
        </p:spPr>
        <p:txBody>
          <a:bodyPr wrap="square" lIns="67355" tIns="33677" rIns="67355" bIns="33677">
            <a:spAutoFit/>
          </a:bodyPr>
          <a:lstStyle/>
          <a:p>
            <a:pPr algn="ctr"/>
            <a:r>
              <a:rPr lang="en-US" sz="1200" i="1" dirty="0"/>
              <a:t>Emmet’s Summer</a:t>
            </a:r>
            <a:endParaRPr lang="en-US" sz="12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5D595A-343F-C54F-AA92-05A80BADA47B}"/>
              </a:ext>
            </a:extLst>
          </p:cNvPr>
          <p:cNvCxnSpPr>
            <a:cxnSpLocks/>
          </p:cNvCxnSpPr>
          <p:nvPr/>
        </p:nvCxnSpPr>
        <p:spPr>
          <a:xfrm>
            <a:off x="6748881" y="3706855"/>
            <a:ext cx="1238942" cy="74905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81E28D0-988E-5146-A743-08F9222F0576}"/>
              </a:ext>
            </a:extLst>
          </p:cNvPr>
          <p:cNvSpPr txBox="1"/>
          <p:nvPr/>
        </p:nvSpPr>
        <p:spPr>
          <a:xfrm>
            <a:off x="7987823" y="4455914"/>
            <a:ext cx="2099723" cy="3525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7419" tIns="37419" rIns="37419" bIns="37419" numCol="1" spcCol="28064" rtlCol="0" anchor="ctr">
            <a:spAutoFit/>
          </a:bodyPr>
          <a:lstStyle/>
          <a:p>
            <a:r>
              <a:rPr lang="en-US" dirty="0"/>
              <a:t>B</a:t>
            </a:r>
            <a:r>
              <a:rPr lang="en-US" sz="1800" dirty="0"/>
              <a:t>ackground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68843B0-4D4D-1142-B076-9C37ECB52D00}"/>
              </a:ext>
            </a:extLst>
          </p:cNvPr>
          <p:cNvCxnSpPr>
            <a:cxnSpLocks/>
          </p:cNvCxnSpPr>
          <p:nvPr/>
        </p:nvCxnSpPr>
        <p:spPr>
          <a:xfrm flipH="1" flipV="1">
            <a:off x="1460311" y="1939004"/>
            <a:ext cx="1964643" cy="97332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517794A-880D-6842-B7C4-5F7391F24394}"/>
              </a:ext>
            </a:extLst>
          </p:cNvPr>
          <p:cNvSpPr txBox="1"/>
          <p:nvPr/>
        </p:nvSpPr>
        <p:spPr>
          <a:xfrm>
            <a:off x="140890" y="1688915"/>
            <a:ext cx="2099723" cy="3525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7419" tIns="37419" rIns="37419" bIns="37419" numCol="1" spcCol="28064" rtlCol="0" anchor="ctr">
            <a:spAutoFit/>
          </a:bodyPr>
          <a:lstStyle/>
          <a:p>
            <a:r>
              <a:rPr lang="en-US" dirty="0"/>
              <a:t>S</a:t>
            </a:r>
            <a:r>
              <a:rPr lang="en-US" sz="1800" dirty="0"/>
              <a:t>ubject/focus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439BB7E-E180-C147-8E3B-7D68A38F82AA}"/>
              </a:ext>
            </a:extLst>
          </p:cNvPr>
          <p:cNvCxnSpPr>
            <a:cxnSpLocks/>
          </p:cNvCxnSpPr>
          <p:nvPr/>
        </p:nvCxnSpPr>
        <p:spPr>
          <a:xfrm flipH="1">
            <a:off x="1506776" y="3674231"/>
            <a:ext cx="1918178" cy="3262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B072179-AF7C-6743-9122-1F07FFDDEEE0}"/>
              </a:ext>
            </a:extLst>
          </p:cNvPr>
          <p:cNvSpPr txBox="1"/>
          <p:nvPr/>
        </p:nvSpPr>
        <p:spPr>
          <a:xfrm>
            <a:off x="170712" y="3513555"/>
            <a:ext cx="1609273" cy="6295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7419" tIns="37419" rIns="37419" bIns="37419" numCol="1" spcCol="28064" rtlCol="0" anchor="ctr">
            <a:spAutoFit/>
          </a:bodyPr>
          <a:lstStyle/>
          <a:p>
            <a:r>
              <a:rPr lang="en-US" dirty="0"/>
              <a:t>C</a:t>
            </a:r>
            <a:r>
              <a:rPr lang="en-US" sz="1800" dirty="0"/>
              <a:t>omposition</a:t>
            </a:r>
          </a:p>
          <a:p>
            <a:endParaRPr lang="en-US" sz="18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2308898-3888-1948-97B5-C368585A4A9E}"/>
              </a:ext>
            </a:extLst>
          </p:cNvPr>
          <p:cNvCxnSpPr>
            <a:cxnSpLocks/>
          </p:cNvCxnSpPr>
          <p:nvPr/>
        </p:nvCxnSpPr>
        <p:spPr>
          <a:xfrm flipV="1">
            <a:off x="6748881" y="1699288"/>
            <a:ext cx="1057397" cy="447092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CDDBD98-07E0-2548-9A6E-C18BACF3A204}"/>
              </a:ext>
            </a:extLst>
          </p:cNvPr>
          <p:cNvSpPr txBox="1"/>
          <p:nvPr/>
        </p:nvSpPr>
        <p:spPr>
          <a:xfrm>
            <a:off x="7806278" y="1490699"/>
            <a:ext cx="2099723" cy="7219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7419" tIns="37419" rIns="37419" bIns="37419" numCol="1" spcCol="28064" rtlCol="0" anchor="ctr">
            <a:spAutoFit/>
          </a:bodyPr>
          <a:lstStyle/>
          <a:p>
            <a:r>
              <a:rPr lang="en-US" sz="1800" dirty="0"/>
              <a:t>Elements of Art</a:t>
            </a:r>
          </a:p>
          <a:p>
            <a:r>
              <a:rPr lang="en-US" sz="1200" dirty="0"/>
              <a:t>Colour, Line, Tone, Shape, Form, Texture, Space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CBD1505-8059-C646-AA9F-13FF89D85C3F}"/>
              </a:ext>
            </a:extLst>
          </p:cNvPr>
          <p:cNvCxnSpPr>
            <a:cxnSpLocks/>
          </p:cNvCxnSpPr>
          <p:nvPr/>
        </p:nvCxnSpPr>
        <p:spPr>
          <a:xfrm flipH="1">
            <a:off x="2961580" y="4979910"/>
            <a:ext cx="463374" cy="16609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CE9D315-92C3-DB42-9D56-7AE4F1FEA536}"/>
              </a:ext>
            </a:extLst>
          </p:cNvPr>
          <p:cNvSpPr txBox="1"/>
          <p:nvPr/>
        </p:nvSpPr>
        <p:spPr>
          <a:xfrm>
            <a:off x="152790" y="4962036"/>
            <a:ext cx="2992717" cy="3525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7419" tIns="37419" rIns="37419" bIns="37419" numCol="1" spcCol="28064" rtlCol="0" anchor="ctr">
            <a:spAutoFit/>
          </a:bodyPr>
          <a:lstStyle/>
          <a:p>
            <a:r>
              <a:rPr lang="en-US" sz="1800" dirty="0"/>
              <a:t>How will you be influenced?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CC44AA7-9C2E-2741-BA42-FE21FCC9B5EB}"/>
              </a:ext>
            </a:extLst>
          </p:cNvPr>
          <p:cNvSpPr/>
          <p:nvPr/>
        </p:nvSpPr>
        <p:spPr>
          <a:xfrm>
            <a:off x="118358" y="824533"/>
            <a:ext cx="9540313" cy="352568"/>
          </a:xfrm>
          <a:prstGeom prst="rect">
            <a:avLst/>
          </a:prstGeom>
          <a:blipFill dpi="0" rotWithShape="1">
            <a:blip r:embed="rId3">
              <a:alphaModFix amt="6000"/>
            </a:blip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7419" tIns="37419" rIns="37419" bIns="37419" numCol="1" spcCol="28064" rtlCol="0" anchor="ctr">
            <a:spAutoFit/>
          </a:bodyPr>
          <a:lstStyle/>
          <a:p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DA816A-2877-294A-AB34-198FD9C199A2}"/>
              </a:ext>
            </a:extLst>
          </p:cNvPr>
          <p:cNvSpPr/>
          <p:nvPr/>
        </p:nvSpPr>
        <p:spPr>
          <a:xfrm>
            <a:off x="209073" y="6251986"/>
            <a:ext cx="9540313" cy="352568"/>
          </a:xfrm>
          <a:prstGeom prst="rect">
            <a:avLst/>
          </a:prstGeom>
          <a:blipFill dpi="0" rotWithShape="1">
            <a:blip r:embed="rId3">
              <a:alphaModFix amt="6000"/>
            </a:blip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7419" tIns="37419" rIns="37419" bIns="37419" numCol="1" spcCol="28064" rtlCol="0" anchor="ctr">
            <a:spAutoFit/>
          </a:bodyPr>
          <a:lstStyle/>
          <a:p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36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32</Words>
  <Application>Microsoft Macintosh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2020-10-22T08:15:34Z</dcterms:created>
  <dcterms:modified xsi:type="dcterms:W3CDTF">2020-10-22T08:17:55Z</dcterms:modified>
</cp:coreProperties>
</file>