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590"/>
  </p:normalViewPr>
  <p:slideViewPr>
    <p:cSldViewPr snapToGrid="0" snapToObjects="1">
      <p:cViewPr varScale="1">
        <p:scale>
          <a:sx n="94" d="100"/>
          <a:sy n="94" d="100"/>
        </p:scale>
        <p:origin x="13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58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994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552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0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325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14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9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522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280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280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058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5C745-E706-E740-AED4-D48B53569069}" type="datetimeFigureOut">
              <a:rPr lang="en-GB" smtClean="0"/>
              <a:t>22/10/2020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D2E3D-F01C-1E4B-9062-9B9C797BBB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KWVZeBLmPQGqv19QMsWihpMS.jpg">
            <a:extLst>
              <a:ext uri="{FF2B5EF4-FFF2-40B4-BE49-F238E27FC236}">
                <a16:creationId xmlns:a16="http://schemas.microsoft.com/office/drawing/2014/main" id="{C65A35BF-D0FC-294A-8DB7-0C06645E583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9" b="1866"/>
          <a:stretch/>
        </p:blipFill>
        <p:spPr>
          <a:xfrm>
            <a:off x="313898" y="29231"/>
            <a:ext cx="9280478" cy="6828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64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Macintosh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2020-10-22T08:37:40Z</dcterms:created>
  <dcterms:modified xsi:type="dcterms:W3CDTF">2020-10-22T08:39:20Z</dcterms:modified>
</cp:coreProperties>
</file>